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8" r:id="rId2"/>
    <p:sldId id="265" r:id="rId3"/>
    <p:sldId id="263" r:id="rId4"/>
    <p:sldId id="264" r:id="rId5"/>
    <p:sldId id="259" r:id="rId6"/>
    <p:sldId id="260" r:id="rId7"/>
    <p:sldId id="261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C120E3-6C93-5543-AA31-EA1B91BC5541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9F5D63-088D-644F-95C4-AA64CA8188E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ood" TargetMode="External"/><Relationship Id="rId2" Type="http://schemas.openxmlformats.org/officeDocument/2006/relationships/hyperlink" Target="http://wiki.answers.com/Q/Why_wood_is_importa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wc.ca/index.php/en/topmenudesignwithwooddurability/" TargetMode="External"/><Relationship Id="rId5" Type="http://schemas.openxmlformats.org/officeDocument/2006/relationships/hyperlink" Target="http://www.wicnet.org/consumer/wooduses.asp" TargetMode="External"/><Relationship Id="rId4" Type="http://schemas.openxmlformats.org/officeDocument/2006/relationships/hyperlink" Target="http://www.kramers.org/whywood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0.tqn.com/d/treesandshrubs/1/H/c/B/-/-/Fall-Trees-In-New-Brunswick-Canada-FlickrNewBrunswickTouris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66" r="356"/>
          <a:stretch>
            <a:fillRect/>
          </a:stretch>
        </p:blipFill>
        <p:spPr bwMode="auto">
          <a:xfrm>
            <a:off x="4101328" y="1980780"/>
            <a:ext cx="4614212" cy="3080013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05372" y="5620049"/>
            <a:ext cx="3538628" cy="1259057"/>
          </a:xfrm>
        </p:spPr>
        <p:txBody>
          <a:bodyPr>
            <a:normAutofit/>
          </a:bodyPr>
          <a:lstStyle/>
          <a:p>
            <a:r>
              <a:rPr lang="es-VE" sz="2000" dirty="0" err="1" smtClean="0"/>
              <a:t>Giorgina</a:t>
            </a:r>
            <a:r>
              <a:rPr lang="es-VE" sz="2000" dirty="0" smtClean="0"/>
              <a:t> </a:t>
            </a:r>
            <a:r>
              <a:rPr lang="es-VE" sz="2000" dirty="0" err="1" smtClean="0"/>
              <a:t>Cumarin</a:t>
            </a:r>
            <a:r>
              <a:rPr lang="es-VE" sz="2000" dirty="0" smtClean="0"/>
              <a:t>. </a:t>
            </a:r>
          </a:p>
          <a:p>
            <a:r>
              <a:rPr lang="es-VE" sz="2000" dirty="0" smtClean="0"/>
              <a:t>Gustavo Villareal. </a:t>
            </a:r>
          </a:p>
          <a:p>
            <a:r>
              <a:rPr lang="es-VE" sz="2000" dirty="0" smtClean="0"/>
              <a:t>Rosa Ortiz. 09-10592</a:t>
            </a:r>
          </a:p>
          <a:p>
            <a:endParaRPr lang="es-VE" sz="2800" dirty="0"/>
          </a:p>
        </p:txBody>
      </p:sp>
      <p:sp>
        <p:nvSpPr>
          <p:cNvPr id="5" name="4 Rectángulo"/>
          <p:cNvSpPr/>
          <p:nvPr/>
        </p:nvSpPr>
        <p:spPr>
          <a:xfrm>
            <a:off x="4215064" y="2560320"/>
            <a:ext cx="445827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WOOD</a:t>
            </a:r>
            <a:endParaRPr lang="es-ES" sz="115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0" y="757232"/>
            <a:ext cx="4426120" cy="16835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dirty="0" smtClean="0"/>
              <a:t>English for Architecture and Urban Planning II</a:t>
            </a:r>
          </a:p>
          <a:p>
            <a:pPr algn="ctr" fontAlgn="base">
              <a:lnSpc>
                <a:spcPct val="120000"/>
              </a:lnSpc>
            </a:pPr>
            <a:r>
              <a:rPr lang="en-US" dirty="0" smtClean="0"/>
              <a:t>ID2-125 </a:t>
            </a:r>
          </a:p>
          <a:p>
            <a:pPr algn="ctr" fontAlgn="base">
              <a:lnSpc>
                <a:spcPct val="120000"/>
              </a:lnSpc>
            </a:pPr>
            <a:r>
              <a:rPr lang="en-US" dirty="0" smtClean="0"/>
              <a:t>  April-July 2012</a:t>
            </a:r>
          </a:p>
          <a:p>
            <a:pPr algn="ctr" fontAlgn="base">
              <a:lnSpc>
                <a:spcPct val="120000"/>
              </a:lnSpc>
            </a:pPr>
            <a:r>
              <a:rPr lang="en-US" dirty="0" smtClean="0"/>
              <a:t>Prof. </a:t>
            </a:r>
            <a:r>
              <a:rPr lang="en-US" dirty="0" err="1" smtClean="0"/>
              <a:t>Marianela</a:t>
            </a:r>
            <a:r>
              <a:rPr lang="en-US" dirty="0" smtClean="0"/>
              <a:t> </a:t>
            </a:r>
            <a:r>
              <a:rPr lang="en-US" dirty="0" err="1" smtClean="0"/>
              <a:t>Najul</a:t>
            </a:r>
            <a:endParaRPr lang="en-US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60" name="Picture 4" descr="http://doctorpolitico.com/wp-content/uploads/2011/01/logoUSB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44352" y="147604"/>
            <a:ext cx="914442" cy="609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wiki.answers.com/Q/Why_wood_is_important#ixzz1xlqVQybK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</a:t>
            </a:r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en.wikipedia.org/wiki/Wood</a:t>
            </a:r>
            <a:endParaRPr lang="es-VE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</a:t>
            </a:r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www.kramers.org/whywood.html</a:t>
            </a:r>
            <a:endParaRPr lang="es-VE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http://</a:t>
            </a:r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www.wicnet.org/consumer/wooduses.asp</a:t>
            </a:r>
            <a:endParaRPr lang="es-VE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VE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http://www.cwc.ca/index.php/en/topmenudesignwithwooddurability/</a:t>
            </a:r>
            <a:endParaRPr lang="es-V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73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REFERENCES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err="1" smtClean="0"/>
              <a:t>Introduction</a:t>
            </a:r>
            <a:endParaRPr lang="es-VE" dirty="0" smtClean="0"/>
          </a:p>
          <a:p>
            <a:r>
              <a:rPr lang="es-VE" dirty="0" err="1" smtClean="0"/>
              <a:t>History</a:t>
            </a:r>
            <a:endParaRPr lang="es-VE" dirty="0" smtClean="0"/>
          </a:p>
          <a:p>
            <a:r>
              <a:rPr lang="es-VE" dirty="0" smtClean="0"/>
              <a:t>Uses</a:t>
            </a:r>
          </a:p>
          <a:p>
            <a:r>
              <a:rPr lang="es-VE" dirty="0" err="1" smtClean="0"/>
              <a:t>Advantages</a:t>
            </a:r>
            <a:r>
              <a:rPr lang="es-VE" dirty="0" smtClean="0"/>
              <a:t> and </a:t>
            </a:r>
            <a:r>
              <a:rPr lang="es-VE" dirty="0" err="1" smtClean="0"/>
              <a:t>disadvantages</a:t>
            </a:r>
            <a:endParaRPr lang="es-VE" dirty="0" smtClean="0"/>
          </a:p>
          <a:p>
            <a:r>
              <a:rPr lang="es-VE" dirty="0" err="1" smtClean="0"/>
              <a:t>Physical</a:t>
            </a:r>
            <a:r>
              <a:rPr lang="es-VE" dirty="0" smtClean="0"/>
              <a:t> </a:t>
            </a:r>
            <a:r>
              <a:rPr lang="es-VE" dirty="0" err="1" smtClean="0"/>
              <a:t>properties</a:t>
            </a:r>
            <a:endParaRPr lang="es-VE" dirty="0" smtClean="0"/>
          </a:p>
          <a:p>
            <a:r>
              <a:rPr lang="es-VE" dirty="0" err="1" smtClean="0"/>
              <a:t>Mechanical</a:t>
            </a:r>
            <a:r>
              <a:rPr lang="es-VE" dirty="0" smtClean="0"/>
              <a:t> </a:t>
            </a:r>
            <a:r>
              <a:rPr lang="es-VE" dirty="0" err="1" smtClean="0"/>
              <a:t>properties</a:t>
            </a: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73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TABLE OF CONTENT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305908" y="1150347"/>
            <a:ext cx="5669280" cy="3238774"/>
          </a:xfrm>
        </p:spPr>
        <p:txBody>
          <a:bodyPr>
            <a:normAutofit/>
          </a:bodyPr>
          <a:lstStyle/>
          <a:p>
            <a:r>
              <a:rPr lang="en-US" dirty="0" smtClean="0"/>
              <a:t>Used as fuel and as a construction material.</a:t>
            </a:r>
          </a:p>
          <a:p>
            <a:r>
              <a:rPr lang="en-US" dirty="0" smtClean="0"/>
              <a:t> It is an organic material.</a:t>
            </a:r>
          </a:p>
          <a:p>
            <a:r>
              <a:rPr lang="en-US" dirty="0" smtClean="0"/>
              <a:t>In a living tree it performs a support function.</a:t>
            </a:r>
          </a:p>
          <a:p>
            <a:r>
              <a:rPr lang="en-US" dirty="0" smtClean="0"/>
              <a:t> Transfer water and nutrients to the leaves and other growing tissues. </a:t>
            </a:r>
            <a:endParaRPr lang="es-VE" dirty="0" smtClean="0"/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73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INTRODUCTION</a:t>
            </a:r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QALQDASIAAhEBAxEB/8QAHAAAAgMBAQEBAAAAAAAAAAAABQYDBAcCAAEI/8QAPxAAAgECBQIEBAQFAgUDBQAAAQIDBBEABRIhMQZBEyJRYRRxgZEHMqGxI0LB0fAV4RYkUnKCM2LxQ3OSosL/xAAYAQADAQEAAAAAAAAAAAAAAAABAgMABP/EACcRAAICAQMDBQEAAwAAAAAAAAABAhEhAxIxBCJBEyMyM1FhQkOB/9oADAMBAAIRAxEAPwBfpstzLpykGZUlQ1FUyIksLEeWRTyoPN+DYjcHD70X1jS1vhZa4R42Vo3mkcBmlO7mzc7/AOHE9bnkOb/h9NmFNR0aMqBVpj5zYAA7EXP+wxjtVRwxx0dRHIkXjWAiDnbfTqJN/wCbf0Hb2he3gq8midf0bQZLLVtV0wpkSVo6gENJJITdYmtxfkb9htjGqhZofCNREy+KniITw6k8gnnjnDX1bW1T0NLl9TpWdDpqWSYuJ2X8pO9ha442/SyrVIi1bQo3kULHqG9zYAkfW+GTsxd+GkpFjeWOzSRLIq3ubOAyn7b/AFxGyuzAgEb7D0w15rSUTvFFAq6rG1VdUEthbzAXtx3O3fAKvSelmQVcezprUKRYi5F7j3H+XGJp/g1FcOpks1htbUxvh/6T6cp6yWON4JMyjlhYSGmZQI3BG4N9wBz3ubDGeMwU3097Cxw//hTm8uW5q7wRtIsigTILbJudXc7e3rjUrVmsH9RUejMGpaanlNPDPIkYVRYWIBsbX3tyTz9sVcymeVzSxHSrLYFhe18aH1jHVmWoqqN4/wDT1Vj4gfREr3BOjYanuDsL3PuThAlCCdGlcIFazMeABbCamGdGhk5ropKmqiXSpdkRREjAGR2vYW+dsCaagmkzP4Z5Eo5X8rtK1lj7Nf8AXa+GHOqqGGl+EkeYSMVmiESqVJ02uxO9h2A+vsBRFaQzySMSWAN182//AM40WTn8miu8EDKHpzIVLEMWFtQB/MP9wOccQww1DmNkYAarevG18Gsxy6qoYvFSNBSyFiWQ67BTsSRsLgXHtgZEJZk8WNWW7WsDclbXOGBFZPuQt4EcUhlCs1gyAd1ba477X/XBHNQhzWr8ONAryWVNuePkMCMuqlp6iRfCWQRlgq6b6r3A/WxA9sW1EiVRlrNfilh4mob39/vgPk1mh0+SyDNqGujymWqpWox4SBArSutrswPbUQBfkeuL3V9ZJklFTtl1O8Rriy1EMsAbSwJJsCLDk8b4L0/W2WQ5NQvCrNV08IDooFr6So81vUDC71j1SucZK/iRiKdG0EJe6321XBFww1D++H3xXBK2xXoSEXRK5BDWZVcAhvmfnjR+ks2hOewiMECSPw5Y4jaNX2IOk97AXPqcY6JqiWQRa/4zPuh51eh4HfD5+H/xVDnDVU8Xw0cMempZ4jqI2sgBBsSSPQ9sLFy3Gawat1ZlyZr07X0j7aoiyn3G4/bH5VrLpKdO2198fq2hzakzemZsvmRpbG6sCDGePMOx9sfmjrfLTlHUeY0kxuUmJHup3B/XFpfpocNAHf0J+px7H3SBzIMewBjVus8qzXIWknqPgYqOZ2jphTMxN+QTte4A+9zYYzXMIJriVo3CBA67djtf6kG2NYzY1OcdDrXx16SUlMfEeldVDxsNmB9eSRxyMZ+r1VMkeaRGEmViVhYIbAbAleLX9sSbyBIWJpmkaJb+WNLenuf6YN/h7l0GZ9WZfBVFfBDtI4ZrX0gkAetzbbAWrqFmeado1DzXYlRYXJ3IA2GL/S1a+V5rDXxoWkh3SxtZu18UwkZcm3H8N4amCptUBpTKfD1IQgsT+bv3tdbcA99ss6vy2syvMGoagh5kW7kPqDA8EH0sMa3l2d51mGT0ziDQxjWRmqJAqOhBAOxvv9eDfCP1rO1bWz1NVCqVIjUadYcODfSVP/SQRbuMLLalaDFNszxomVnRj5gbb+uHH8PKGpOYE/BJUB4isaSBtDPcWJIG4Hpx5t8WOo+kaqGkp66lppnpyixqyxAAbEliQTfe9uMNv4YQ5ouWxKjotNDNquU1OSe3B23O3a99sC8pMzwhp6hiVOlYY5qIzyRxbRr5VTawZlBtYX+W3OMkSOGTNFaVSyCoBsw29Mb7nYf/AEerMJAbwWt5b7W4xhMCD44NqP8A6uoAHbCdRhov0mUynnsUTVccJWxZTd2A0xgcG9/+757DA3M6eWKvkAiallUIUivcodI59CRY7+uGSMv/AMWZX4LhfEdS6tax77324O3v74r9RrRN1XXDKggpjIQAn5Sx2Y7E3ubn64EfhYsl7jQUjyugqsxno5pxUNW0xqoJEGoO+ht/MbCTsSAD8uMI1LIPD1G6NpJ1KOMPFdFE+Y0xoK146p6GJJUhFmmN7ht9h+UA/wDjbvjPqSZYl8TTqSwIBP8An2w0uAQ5CvTtPQnN66OqklTRF4qGIAtqFjt74jkMy1czzli4fUSRck98cZBEzdWUEEcmlKkBLk6fLe1gf/G2PZuy0NfWQIS7pKy+UEBbEjbCyyF80W553p6aNGd4jLdjY76fUj7/ADxNHIamliWdHEAYHxWN1K3sSR72H6bYHJlNTJRSZlUOsVOGCxh9zM21wBe+1+SLdsH8kjjrYZMuzOSSKWRUMDooZAL/AJWUEG5O3tft3EYUSF+CtSmzgTwOCBJqBDWu3qSeMM+X5rrMGaVFS9S1vHAmj1KpB03LBgCAVG/rttcEB8wyqaDMUj00SyyExfDwRagtrmxUX3259zfg4n6vrphNFl6U6wNAphe9vEe9idRG1rgd8UWEahy6M6kbN8zqqGSphoY5o2ZnSRRI30ItvftvtzhR/FrLKmh6gFTVTNMamIEMwsTpUKLiw7DArKMwjyvMoJ6ZV1IQfNuHtuQbC9jxi91J1Cmd5TOlaZZqsVTTxyEkLELAFQL8bG22w9cNGdqmBYYloiuoJuD3GPYjZipsFFrd8exSg2bx1PmlJVdIynKsnVqNISrSGm3ifYHULXU798Y3qmVVSRTHZfLfa4/zvjeMoSSl6TyaKopzK2ZViyVADC+m5ct7ghRf5nCj+OkKUkNHHTyIYJJbrHG4LIApuAtthcg889sI47lYvkyyueJMup4QD4rzNIxAGkKAAovze5a/bj0w9fhl0ulblc2aZlAopPHUJMfzEqRcKewuTf6b4RM1RYq1Ik0looY1kZXuHfSGY/drfTth9yuTN6Tp/K8u8WIZbWUxbwI9/EV21Asb3Dg+lrY0mkshQYzxqbLsx+HQU88MhUutNpKxqbgoNQO/vcfLAPMzEwjaMq6OARYHy7A6Tfc29e/Nt8NdDkM9Rl8VFUmaKBXZ1Vk1bC9/y8W33bbba+FnPaJstrZKVpVnS90l/wCobjftfb/OMTdldPk2fL6iOoy6lo6mmCwS06qONJFrbb3H22xJLPlmQPFG7xw/EyAKLKova17C36DFQxJTUtBIHhWbwbjxmsjeRQb8b8b/ADxknXFaFzNqdczepcWNVcfwYyBsEv2Fz7bnnFnKkc9WzQOvOqamimSho/DEdQChfYsV72347Xt62xnFJIXqFe1tL7/bAaj8Q1sLSy/xNVjGQdSgKeQeO30N8FcsmVal1O5Iaw99t/0OOTVk5PJ39LGosqZ5DUSVsKwBnlEZJVdzsTuPXjjFKjCwZlGA6MPK1hwL9j77++HPJclp866ghjq6paeONGIPlu5uf+r5dr4DdQ5c+WdYtSSDT5lIs1+3Y7YZLsslL7S/BlUsNbC1RHohq1utQB5tJIB7drc8C/1wq5dT08jKJEJYbA2O3vjXomhk6Xy2GSDxZEYuGEYJADb2bheRubbj6HLKF0p5gwDr5zZGJVgL8HuDhpfFGgrkysiGm6syKdZNIaoiDENpKqzKD5hxsx3xNnEEVP1DmCwQR+Gk7IhaUte3v39zfFLq0rDHQ1KWDAm40W3B7+vGDElMazMMwEqiLW4bTza+/wDbAv20wyj7lFipnyyWinEizNVkAiZD5V9RYAbW2G/cHF6ny3Jctjoa2F3rqh4mciJHUNOtiF3G19XPsD3we/DzpU11bUVdXMTFEAkZQ6g5HIYHa2wNu+3php6up6TIYstzZYIVSglK2CG/nRl5vf8AMQcUjHFnPJ91CLnSVFFlMi0kEkJppo6iTRIDIgv5m5uosxHPOxtjPc0gmD1MniGoCAF5EBIUk7AnseB88Fc0mqauSeapqQZKgkuNRtfne2AbNZNEZYGcANHqNn7gkcGxG18C9zCXMsy4mN/iLxyWuGYXtb5Hbvi6kFKlNpcSl5VPnCAKdhYW9L898VaKrahhUT+Rkd4mW4YeUkHb2P0wcp6NqqmFQxKR6gJERjrNzb8vHF7b8H3xNtpg/oiVMTU07wShg8Z0kH7/ANcewwdXUatn9Q+W00rUrLHoJiINwiq3bfzA7/vzj2Oiwmgt1HmFTVU/+ktTQy0mXSeFE8yqFJIUWNvzWFwO9+cLnU+dV/VvUWRUFbFpkjKRMuoDUWYXa42tpAO2KOQRNV1axzafGeYEN4AdRY7g8W2J/rtgSamOTPs4zH4gJojmaCQIE1OV0L5QQATc/wC+Jwtt2asgmrb/AFDNKh6ddKzzt4QAvYFrLxz2xuDZPQv0qlTUxmnlpELJCocabW1L5geAOw7bnGY/h1kaZ31NQ0soIi165NJtZV32P0xu2cZJO9NHTw65VRXHiEszFTYFObAkX3+wGHqwNpYEz40wSy1y5gKeOV41EEylnl0jVqJ3vtffg2t74Uuo/wDl6+SkRXjMItpcAWudQtba1j2/TGg5flGuleOlSxqbIVWNrKuoho7vcCw7L6Me2ETrgSLnVSJdCyLLYleB8hicuCulyx0y/NaAVs9amXvU1EVJDGrBtQYeXSoLHZixN9v5bdxhZzqLM6rqKGfT4XxCKFMgs1O2hroVW4Fh6jbbcG+D1dkTrRx1tBXxQgRQSSUs5AQJp8xJG4N/vcYFdd5lklPbLsrQykwyJI3ikqZGtfWeW2DfcYo+CXkRcpkklzISTPrLKWO23b+5wQyxwatisbsCSARbm9sQZdQ1ENMat4Hjp2U+ExQi9/NZb8i2/fFvI5CtU4Oy2H7/AO+OTU5O/p/gOvSmVtX10s0Q89PGvkUAlibg87Dbi/rvfC5+IE8knWoMsDxssaARym5t729rYZOlswpqGet+Jo6qSFgdUsTECP8AMQuxG5+fF8LHXM8NT1dFPAHCvHHfXquDaxHm32xaP1nNL7maz0DAjZIkgRVmaU+IyjkCxAxkOYppzetBsv8AzD39vMcbD+H8yHJ2XYES3P1Axk2eIgz2ta/lFRJ9fNjS+tB0/tkL3V+mfKaRlU2WUqWttvqxeo6r/VZmlnBDTRRhgOxCKt/0JxF1Cwfpp9PKSIxP/kcUenHZkUBzstrfXE450y8lWqbV0jlSw0Qkrq46lLmFC1gACDcG+54wP6+6jo856XrIqFJZGptMjM40gFWv9SQpsNjhP6nqahaemAdmE6fkvbcH2GCnQGXJV0NcKyKnZ5lCxrUTaNWpbKQBffnn227mulNyjRx6kds2JNfMdYVrKwFiFYbDk97YCUsUZrCZSwSNgwC/m52w551l8NF0rlcroqTyuQxDhiSL6i22oDVwN+MJFQrRzHdiWFuOcGqdClpahf8AVpKuYqsryataqLd79vU3w30Uc1dHO2XwQNCoKzNVP3tsQ3I7W7X2OEWJAsy+ICFYEC97XwZo3emjmWEuVljIdISbN6avUe36YDMFkzeup41hoszmghQWEYkOx7+uPYC+JK+6KCP/ALV9/tj2EyNgLdN5nWZSs1XBThx4MhMjubJcbmw77W7c4TYZHipzAjERygK9v5gCD+4B+mGyHN6Wm6bzanXX8VOFgjcxCwT+a55B5t9MJxsHABuOdsU07M+TYPwKy/xMzqqsqv8ABhsDbux/2xsVZSS1AjEVQ0Ogg7C97Yyz8C5pIaCqZkURTSqgctb8oJP741xHV1DIwIIuCMV08onqfIDfCJk0c06yq6FjM8TIOf52S3Bsff8AXGG9WVIrcxqZowVDSFiDvc3v97Y3ivmp65ZIIp0Lw+aVdNzpHI/+MYFnoU5nMEAUFrBQLAYlrPii/Tq7NVSjizrp+Wl8VRUCmi0soLppFttgLkkcc4SaRI8p6pnkkUyw06u76KW3iE7iw3KrdSA24Ft+2Hnp2qpaPpHxKcywNMdWpIgG1WAuBffi9+/zwsZfnlIM2kppGjhRo4hLKYryMLMXUfNmJ+tsFtUiflinmGY1VWZKbxalaONbpBUSXOph+cCw2tfj1wPyu7TKb2Uoob2sCcX82MInlMM8lQiWXxWBsfuSbixFvbA7J2W5sbAbfckY5pqzv0MQNe/Dakgmoq5JtDMZAAp5C6Rvb03/AEwifidQxUHWKinQIhjjNh69yfU++D/RFRNBm8TwvJoMoWVVQ2K6QNz8yNvbAn8XmP8AxgN//pR/1x0Qp6dHJK/WZoP4aOzZZMrG5DKfuMZd1QmnPcwCm38Z9vrjSPwul1UlQvcBb/qP6Yzfqp7dQZh3AqH3/wDI4H+tDxXvSBmahmyWtQqmlYw1gd9jcYD9O2RoyCCt+bW7i/7YNSkSZfmDtZiaMke+zbYCZGdOsbbHbbvicVUGi08akWOeahJsppZizB4gdwLgAfmv+uBeRZkuWdQU9RrQaHPmMZbb/tH1wWNQ0WX085iWaxZWQtbZ10/XnFCuyNz07R5pSLO6xQXqGkKhB5lAta5v5t98bSTccHPr/NlCuraeXJq5I3KVvx0mgi/ng1GQFhxe7Ee1hbCvI7jz3JNydRGLrzyg1MaqrGRQTtew42JxLVxIckM9PBJpEiAyt2exup2F+efb64ssvJEH1yuiBWYs6MCT8/TBbJs08OCeOSPUZVCBmksoG43FtyL3Hy+hEugmhCorMzLcfbHyin/hR6E1udtH+d8bhGYwRV60y+FRFfBBJAmgRnH/AHGxufrj2BQfT5dZFjwRv++PYlbDtZYzemSn6YoqlKuJ56mqkElOoAZAtwpJ9D6cb+uFxd5GHfDR1x8JTxZJS0kcYkjoQ9S8cmvVIx7n1st7dtWFqkXVIvJYsLd8XWI2byb7+E9LLT9F+MfHXWGmVgQe5AKKdgbDvzfDfmNXVw0JcqzQCInUl0d7C+54TtiHo/L1y7KoKWGWYpFCkZSYAEHQCeBzv74IVKxWMNSkfw4Bd0sLbb9+bnnY4KVISTuQp9NZrNHUz1s6AU810YGYHwioIF/np54N8ZZnFSsuYSSILBmuL840GtzrL26WFMIpUq3VlX+UFGYkEXFiBfsNvbGW1Zd3YsRqF1Jv3sMcknTSR29OrTZp+eZikfRuUPC2iZlsrQllAA2IuPl3xmUiNUVzfDeICttWl9IK6b+vz49cMfU2Y0kkMENGsgnjB1lwFTkgbW3+eFSlmZJXaJ11FguluLf1/wBsO3dnN5ZbrpV8KaURNENBAVj6YiyViJXa9hf+5xzmSzvQJJUJYybrbe+xP9cc5RNuB2PHtc2/ridYO3SfYbH+Gc8PgZgstwYZA48wAtb0/wDHvhL/ABRroKzqppKdtSCNADbk/wCHFrp1p/hMwmjljSHUqkG2pzsbLf572tyN98KXV1RrzmUs1yAN/li0ZdqRzSXuNjv031AcopphEis0sencbcnt35wnV87T1dQ77M7liL7bscWqOX+HCSyqGGzsNh2//nAiqmN5CFP5hte2974SL8F2kptlyNvGjlB4+H02HuT/AJ9cC8hA8d7m1x6d8X6OS0zm4ZiIwR8rX/fAbKpmGYyRsSN2t7G+MuGLq3cRz+EmrcraNTqERLEAEnTYdhzgQauSDL5MqkkmGiWaMxMxCbDY22tuBz7bDjB7pmUGZopiwVl0qy+puBx9P8OI+vaOWizipjNUjQ1jwVdgh0sWUoLDc7AevfB0V2k+o+YoK1McxhsrLA0dnBOokjk/X7fvg7RVc1V0tJk48NKRlkmLFWBEisd9Wrc2tta2+2AU1K0dDBWEEqtV8M7bWLBQbc34vvhq6U6alz6Or+Bhmkp4ahxpMyqFUi4sD33+R/XFaIeRMy5PEpxpJDAle/GJun4oKeqZ55GWaKS0SWBVjyL3/vjkQNl+YVNJOh8SGZkbfgg2PGKNY5hzEzW1bBjvztY2wFy0Ni8jnnazTZnPNHmFTGsjFvCpBJ4cd/5QEbSD6gdycewzdC9HwdUdNwZpVZjNTyO8i6ImKjZiLmxFyfXHsUqQm6vJmvXE4mzxyH8QRwxxByuk7C9re17f4MC8pnENfTSMLhZUNr2v5hiXqOpaszqrnN/PJ/Na+wtiDLSBVxk8g4H+Iy5P0TUdVUlXkUVTFPFDK7sTEJfOfPspFuLW74VajPZmnzCfxneR4CG8oKoO62bsMLtJUx1CxzpLFClPGAY3lszMo/kW3cj9RiDxUeLwwCXdvNbtvvb545pTbYaSCdTWQtliIYXEsMQRXMmx3G1vXa364Uahz4oa5Opja/zwZq64LAEZAzGyg8mw4Hz2therXbxF5FgAMJFOzr0frbGGprp6impneKnTTCsaoxBLLb83zP3xTybQ7Nqp1urErJsL78b7nnEud5ilc9MwRIzHBHHaJbAhV73PPyxFlcnhQxu7hku1kvupBvx6Yp4OXyGuvZJIaTKIpqcRskGsuH1GQHSBffaw7YVKVyBYXsGUNt/7j/bDD+Ir06JlKRxyRMlDGxjZRfU12va+17Xwt08xDMvqykk/X+2GawdOm+1DZklcIKk1UQOpCCARzdPXC31VUmozR5LkkgA/PjF7Lanw3mXSGBjQm4wCzuUvWsbna1vbC6ae4jqcsOw1LfAQotrow5+ZP9cU5BqVidixLW+QxzTSaqVNGk2Ckkm29h/bFZ2P8rE2W/3O+NFZZaTt/wDApTuomjCm4YPe/fg/0wFpf4WahGOrzk2vbc3xehqY0+FZ3QadQffi4tvgeHU5uJFsVLqRse4GGSwxdR8UOGQVApajxY7OVJGlhcG+xGL/AF3mDyplUUUc8Mgp/hZdakEtFKtgGICnc22v6G2AOX+YSKl9TAgDa9xxb74K9TVsZypIJaY09fT1hlAQjwtLqGOkXIHm9rbet8DSdWDqV3Ip53BQt01mL0JpFSjrI5NUjN8QysFXV3XTdiPoedsP/wCEcgpps3ggjWIhIZmWTsLFWtve11OMnNRK9HmMN7CSkIddrPpa4t9h9sNfQWazP1JXinB01mVFxGjgW06Dt6H8/wD+RxeL8nM0Uc+olq+uc5ikeKSWSlephMLHSSFVvXfYNhPzFdLRsoA3ZCfngzUVRoOqqOuKXQTAOPy6kPlYe11JwKrRGqyQt5njYi/yJFxhb4Y/KY3dDdb1vTeSmghg8eIzNIpJtpuBcfcE/XHsJKPAgtZub849h95Lac5pBOlZOZI2AEjAsFNuTuPbHFChMoIUkHYG3HrgzDVXDl1RbCwZU5HpYjE8s8rHyIuiNdMSMAoBt2tYc+2Jub4o6fSXNnau2kr4JJUWuO49MT04ZoyQNNtzf1xz8U4IeandksdQc6bX2BBA34x55mcoKf8AKQRvsT9jY2xzOx/TRBLFPIPyNa22lr23vx8gcCqlyr/xARzsRbgYOxuXFiVkqFQ28RrDVvfextsT8+O+O8yjLZVTVAkq4A7taNyCQtlsAbeZb30m3e3bFIjxqMdpDmGWQR01NLT1vxDSIJJLXUR+W5QbbkfPEOUrMZoxHEHH/STtb+++O4ZnraVaKB2kqlZkEUraQoIFtwtidvawHfExp5KCSRI4DJoAVHjksT3uNj78+mDJ+CKhkg6tzaLOc6qpafT8KhEENhYBUjVdh87n64CpOfDWViD+Qn3scFaaimLosFFGyX1BGJJHY3sLH7DnHcuSQga5G8FZAbKWDAN3AJtff5Ydyj5GVrBFl1Taom07aqdbgfP/AHwMznStfJHHJrRdgbW+f6/tg3T5bHA8fjzOVA0ttyv32x8quno6qqmmirZZSWLOStyLm51frhY6kVKxJJuwZRvaJg4sCthY87c45QiO4lPm02W4tc+wwWhyF1lSneoIOgnS8DrrsQdr9t8SDJPOBJKzEAopZCCN9gxt6Y2+KfIzlwBZKdjHqiikiCkFnsR5vXfnYfpiDXqqxJqZ7MPMe/bDRPldOsS0n/MoHKlpwRJa21tuRud7X5xxRdHJMnlziNiHPmaJhf6X/bDepFrJOSzZJ05WRw5zS+JHqQTqxAb8wFrj9sMf4k5nlkmZVVFQ06MSsJaVpWvEylrqNyCLH6YpUnTCGT+LOkjA/lhXSdxbe/I+2I6np161zJC6RuoKEMltfowHA49PnfvKM0sFNWSlTFYAaSfMG0lCNtwRt/XEuSVOiryp4m0SCNoJr8HzNbk9wyjkcYKjp6e6mR4baVICvubX2/39sdZH0/V5dmtBVmSIxw1CSsVPIDAkbj2xSOpH9IsF9YUj07RGcsagmzMVsDfe4P1Xb3wJnkEiCVlJ8ZLi3vjTfxRoE6hrzU5bVI14wAr3sD3tf9lBwlwdL5m1OI6gGKNdw5UkNvf9LnDbo+GNEV1J0/LHsM3/AAZPqa1bFa+x0c//ALY9ht8f0mUh4MVOHlV7q9ldmuGJ7exHr/U4njnpoxu8YKX0LKQQT8ucDIayozGpignpoo1ANvDjK2A7bm1v74vRU8lPWzxVIiliI0MQhOncEbDe1tr72wjgvJ0b21aQZy/N4Csay1sIfcMjyFFB33DEEW3tzioac1OY+PBNTyrs1op1Ok232v64HfD06+WxTRyACQN+zC1x9CcfafI6fMJkhilaNnbSHdbAmxI2+QwEomSazQUPiZRGJHgILk+Gahbpf2HB+pOIJHmrakyyOZJnGm9QAxUAbKDbYfIAYHRPmeWTyQ0uYTxPESrR6ywNj6cc+2ClNm0MkqtmNDGVItLVR6UkU/MCx+oxtlcDep/CxGfhaEyRssblrBrWLDfuOPn7Y481R+aV5fCa7ARMlva5G/bjH2mmy51Mq1LQ06HzGaIut/Zg1r/TFuoL5lTqsEtJUeGbqYpNLrfkFT9O5xHbJMy1Lwd5YtVlsuuOMU2okurAanB9ByT9uORgj8ZPJ4qJBDHpA0LPEAsvI22t9PfAQtXU9RE1RA7SJ/M8Zs3ob+m3P3wRKmumRhWieRhwjWK35APfj0GEmv0SX9JYjGqeJUUcYZTdrIgFxudr3ta/GPs9S1QssSQyxshBcqoBG/F+Ad8V5KeFHCTTMniGwLSLcm33ttiGnozHUu8MoibUdQ8fWT/7hfsbnY4VJcsG2+CSpq6hZQviHwyLg3tY/vj7DJGFY62jY6jGwk817ce+OzEsJMqMsii5MspBsb7+/Ydj/XEbQSOXR41121FFU6rev+fvgLk1WWEcx5e8JqJGnVWIcgnzW+Y4xNQxmCBYZJTVOz3M6qVU6uANyPXvijl7UwVGikHig6iz+Y87aQPy2tz7b4vHN6ZI20uGjVyphEVrtbv7H5evocNmqFdk+l/hzaCqVrBiwuzNxx67enpiJMxikRX/AIskcd7k3BI9dJ5xxHmCmOM05Ylb3UC4BsSOwsPS+KzRUc6QzSp5pLAI2lCSxGzADm5J4FsKooxf+Mp3mRvBRVHmcswvz2HBFx6/tjzfFrIUhFM4U+YtK3lG5tYrf+3vtikwWmnV/BlDq2iNyunSSbglgbG/7/THckscqrUQTeGobTs1hf1YEHb1Nu4xqRuAgYxAZBVDxALMdLlgpPptsLHHMEkNVHMRKzFLsqqulTYW3J7e2BLZqWYmknV5F3dFl06L+m2/3tivVZzPM9iKmMsQGVGHmt39+32wyg7AMUSUSp/Hlh1tvYOosPlvj2AsFdAyfnjUA2AKXt7Y9ha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QALQDASIAAhEBAxEB/8QAHAAAAgMBAQEBAAAAAAAAAAAABQYDBAcCAAEI/8QAPxAAAgECBQIEBAQFAgUDBQAAAQIDBBEABRIhMQZBEyJRYRRxgZEHMqGxI0LB0fAV4RYkUnKCM2LxQ3OSosL/xAAYAQADAQEAAAAAAAAAAAAAAAABAgMABP/EACcRAAICAQMDBQEAAwAAAAAAAAABAhEhAxIxBCJBEyMyM1FhQkOB/9oADAMBAAIRAxEAPwBfpstzLpykGZUlQ1FUyIksLEeWRTyoPN+DYjcHD70X1jS1vhZa4R42Vo3mkcBmlO7mzc7/AOHE9bnkOb/h9NmFNR0aMqBVpj5zYAA7EXP+wxjtVRwxx0dRHIkXjWAiDnbfTqJN/wCbf0Hb2he3gq8midf0bQZLLVtV0wpkSVo6gENJJITdYmtxfkb9htjGqhZofCNREy+KniITw6k8gnnjnDX1bW1T0NLl9TpWdDpqWSYuJ2X8pO9ha442/SyrVIi1bQo3kULHqG9zYAkfW+GTsxd+GkpFjeWOzSRLIq3ubOAyn7b/AFxGyuzAgEb7D0w15rSUTvFFAq6rG1VdUEthbzAXtx3O3fAKvSelmQVcezprUKRYi5F7j3H+XGJp/g1FcOpks1htbUxvh/6T6cp6yWON4JMyjlhYSGmZQI3BG4N9wBz3ubDGeMwU3097Cxw//hTm8uW5q7wRtIsigTILbJudXc7e3rjUrVmsH9RUejMGpaanlNPDPIkYVRYWIBsbX3tyTz9sVcymeVzSxHSrLYFhe18aH1jHVmWoqqN4/wDT1Vj4gfREr3BOjYanuDsL3PuThAlCCdGlcIFazMeABbCamGdGhk5ropKmqiXSpdkRREjAGR2vYW+dsCaagmkzP4Z5Eo5X8rtK1lj7Nf8AXa+GHOqqGGl+EkeYSMVmiESqVJ02uxO9h2A+vsBRFaQzySMSWAN182//AM40WTn8miu8EDKHpzIVLEMWFtQB/MP9wOccQww1DmNkYAarevG18Gsxy6qoYvFSNBSyFiWQ67BTsSRsLgXHtgZEJZk8WNWW7WsDclbXOGBFZPuQt4EcUhlCs1gyAd1ba477X/XBHNQhzWr8ONAryWVNuePkMCMuqlp6iRfCWQRlgq6b6r3A/WxA9sW1EiVRlrNfilh4mob39/vgPk1mh0+SyDNqGujymWqpWox4SBArSutrswPbUQBfkeuL3V9ZJklFTtl1O8Rriy1EMsAbSwJJsCLDk8b4L0/W2WQ5NQvCrNV08IDooFr6So81vUDC71j1SucZK/iRiKdG0EJe6321XBFww1D++H3xXBK2xXoSEXRK5BDWZVcAhvmfnjR+ks2hOewiMECSPw5Y4jaNX2IOk97AXPqcY6JqiWQRa/4zPuh51eh4HfD5+H/xVDnDVU8Xw0cMempZ4jqI2sgBBsSSPQ9sLFy3Gawat1ZlyZr07X0j7aoiyn3G4/bH5VrLpKdO2198fq2hzakzemZsvmRpbG6sCDGePMOx9sfmjrfLTlHUeY0kxuUmJHup3B/XFpfpocNAHf0J+px7H3SBzIMewBjVus8qzXIWknqPgYqOZ2jphTMxN+QTte4A+9zYYzXMIJriVo3CBA67djtf6kG2NYzY1OcdDrXx16SUlMfEeldVDxsNmB9eSRxyMZ+r1VMkeaRGEmViVhYIbAbAleLX9sSbyBIWJpmkaJb+WNLenuf6YN/h7l0GZ9WZfBVFfBDtI4ZrX0gkAetzbbAWrqFmeado1DzXYlRYXJ3IA2GL/S1a+V5rDXxoWkh3SxtZu18UwkZcm3H8N4amCptUBpTKfD1IQgsT+bv3tdbcA99ss6vy2syvMGoagh5kW7kPqDA8EH0sMa3l2d51mGT0ziDQxjWRmqJAqOhBAOxvv9eDfCP1rO1bWz1NVCqVIjUadYcODfSVP/SQRbuMLLalaDFNszxomVnRj5gbb+uHH8PKGpOYE/BJUB4isaSBtDPcWJIG4Hpx5t8WOo+kaqGkp66lppnpyixqyxAAbEliQTfe9uMNv4YQ5ouWxKjotNDNquU1OSe3B23O3a99sC8pMzwhp6hiVOlYY5qIzyRxbRr5VTawZlBtYX+W3OMkSOGTNFaVSyCoBsw29Mb7nYf/AEerMJAbwWt5b7W4xhMCD44NqP8A6uoAHbCdRhov0mUynnsUTVccJWxZTd2A0xgcG9/+757DA3M6eWKvkAiallUIUivcodI59CRY7+uGSMv/AMWZX4LhfEdS6tax77324O3v74r9RrRN1XXDKggpjIQAn5Sx2Y7E3ubn64EfhYsl7jQUjyugqsxno5pxUNW0xqoJEGoO+ht/MbCTsSAD8uMI1LIPD1G6NpJ1KOMPFdFE+Y0xoK146p6GJJUhFmmN7ht9h+UA/wDjbvjPqSZYl8TTqSwIBP8An2w0uAQ5CvTtPQnN66OqklTRF4qGIAtqFjt74jkMy1czzli4fUSRck98cZBEzdWUEEcmlKkBLk6fLe1gf/G2PZuy0NfWQIS7pKy+UEBbEjbCyyF80W553p6aNGd4jLdjY76fUj7/ADxNHIamliWdHEAYHxWN1K3sSR72H6bYHJlNTJRSZlUOsVOGCxh9zM21wBe+1+SLdsH8kjjrYZMuzOSSKWRUMDooZAL/AJWUEG5O3tft3EYUSF+CtSmzgTwOCBJqBDWu3qSeMM+X5rrMGaVFS9S1vHAmj1KpB03LBgCAVG/rttcEB8wyqaDMUj00SyyExfDwRagtrmxUX3259zfg4n6vrphNFl6U6wNAphe9vEe9idRG1rgd8UWEahy6M6kbN8zqqGSphoY5o2ZnSRRI30ItvftvtzhR/FrLKmh6gFTVTNMamIEMwsTpUKLiw7DArKMwjyvMoJ6ZV1IQfNuHtuQbC9jxi91J1Cmd5TOlaZZqsVTTxyEkLELAFQL8bG22w9cNGdqmBYYloiuoJuD3GPYjZipsFFrd8exSg2bx1PmlJVdIynKsnVqNISrSGm3ifYHULXU798Y3qmVVSRTHZfLfa4/zvjeMoSSl6TyaKopzK2ZViyVADC+m5ct7ghRf5nCj+OkKUkNHHTyIYJJbrHG4LIApuAtthcg889sI47lYvkyyueJMup4QD4rzNIxAGkKAAovze5a/bj0w9fhl0ulblc2aZlAopPHUJMfzEqRcKewuTf6b4RM1RYq1Ik0looY1kZXuHfSGY/drfTth9yuTN6Tp/K8u8WIZbWUxbwI9/EV21Asb3Dg+lrY0mkshQYzxqbLsx+HQU88MhUutNpKxqbgoNQO/vcfLAPMzEwjaMq6OARYHy7A6Tfc29e/Nt8NdDkM9Rl8VFUmaKBXZ1Vk1bC9/y8W33bbba+FnPaJstrZKVpVnS90l/wCobjftfb/OMTdldPk2fL6iOoy6lo6mmCwS06qONJFrbb3H22xJLPlmQPFG7xw/EyAKLKova17C36DFQxJTUtBIHhWbwbjxmsjeRQb8b8b/ADxknXFaFzNqdczepcWNVcfwYyBsEv2Fz7bnnFnKkc9WzQOvOqamimSho/DEdQChfYsV72347Xt62xnFJIXqFe1tL7/bAaj8Q1sLSy/xNVjGQdSgKeQeO30N8FcsmVal1O5Iaw99t/0OOTVk5PJ39LGosqZ5DUSVsKwBnlEZJVdzsTuPXjjFKjCwZlGA6MPK1hwL9j77++HPJclp866ghjq6paeONGIPlu5uf+r5dr4DdQ5c+WdYtSSDT5lIs1+3Y7YZLsslL7S/BlUsNbC1RHohq1utQB5tJIB7drc8C/1wq5dT08jKJEJYbA2O3vjXomhk6Xy2GSDxZEYuGEYJADb2bheRubbj6HLKF0p5gwDr5zZGJVgL8HuDhpfFGgrkysiGm6syKdZNIaoiDENpKqzKD5hxsx3xNnEEVP1DmCwQR+Gk7IhaUte3v39zfFLq0rDHQ1KWDAm40W3B7+vGDElMazMMwEqiLW4bTza+/wDbAv20wyj7lFipnyyWinEizNVkAiZD5V9RYAbW2G/cHF6ny3Jctjoa2F3rqh4mciJHUNOtiF3G19XPsD3we/DzpU11bUVdXMTFEAkZQ6g5HIYHa2wNu+3php6up6TIYstzZYIVSglK2CG/nRl5vf8AMQcUjHFnPJ91CLnSVFFlMi0kEkJppo6iTRIDIgv5m5uosxHPOxtjPc0gmD1MniGoCAF5EBIUk7AnseB88Fc0mqauSeapqQZKgkuNRtfne2AbNZNEZYGcANHqNn7gkcGxG18C9zCXMsy4mN/iLxyWuGYXtb5Hbvi6kFKlNpcSl5VPnCAKdhYW9L898VaKrahhUT+Rkd4mW4YeUkHb2P0wcp6NqqmFQxKR6gJERjrNzb8vHF7b8H3xNtpg/oiVMTU07wShg8Z0kH7/ANcewwdXUatn9Q+W00rUrLHoJiINwiq3bfzA7/vzj2Oiwmgt1HmFTVU/+ktTQy0mXSeFE8yqFJIUWNvzWFwO9+cLnU+dV/VvUWRUFbFpkjKRMuoDUWYXa42tpAO2KOQRNV1axzafGeYEN4AdRY7g8W2J/rtgSamOTPs4zH4gJojmaCQIE1OV0L5QQATc/wC+Jwtt2asgmrb/AFDNKh6ddKzzt4QAvYFrLxz2xuDZPQv0qlTUxmnlpELJCocabW1L5geAOw7bnGY/h1kaZ31NQ0soIi165NJtZV32P0xu2cZJO9NHTw65VRXHiEszFTYFObAkX3+wGHqwNpYEz40wSy1y5gKeOV41EEylnl0jVqJ3vtffg2t74Uuo/wDl6+SkRXjMItpcAWudQtba1j2/TGg5flGuleOlSxqbIVWNrKuoho7vcCw7L6Me2ETrgSLnVSJdCyLLYleB8hicuCulyx0y/NaAVs9amXvU1EVJDGrBtQYeXSoLHZixN9v5bdxhZzqLM6rqKGfT4XxCKFMgs1O2hroVW4Fh6jbbcG+D1dkTrRx1tBXxQgRQSSUs5AQJp8xJG4N/vcYFdd5lklPbLsrQykwyJI3ikqZGtfWeW2DfcYo+CXkRcpkklzISTPrLKWO23b+5wQyxwatisbsCSARbm9sQZdQ1ENMat4Hjp2U+ExQi9/NZb8i2/fFvI5CtU4Oy2H7/AO+OTU5O/p/gOvSmVtX10s0Q89PGvkUAlibg87Dbi/rvfC5+IE8knWoMsDxssaARym5t729rYZOlswpqGet+Jo6qSFgdUsTECP8AMQuxG5+fF8LHXM8NT1dFPAHCvHHfXquDaxHm32xaP1nNL7maz0DAjZIkgRVmaU+IyjkCxAxkOYppzetBsv8AzD39vMcbD+H8yHJ2XYES3P1Axk2eIgz2ta/lFRJ9fNjS+tB0/tkL3V+mfKaRlU2WUqWttvqxeo6r/VZmlnBDTRRhgOxCKt/0JxF1Cwfpp9PKSIxP/kcUenHZkUBzstrfXE450y8lWqbV0jlSw0Qkrq46lLmFC1gACDcG+54wP6+6jo856XrIqFJZGptMjM40gFWv9SQpsNjhP6nqahaemAdmE6fkvbcH2GCnQGXJV0NcKyKnZ5lCxrUTaNWpbKQBffnn227mulNyjRx6kds2JNfMdYVrKwFiFYbDk97YCUsUZrCZSwSNgwC/m52w551l8NF0rlcroqTyuQxDhiSL6i22oDVwN+MJFQrRzHdiWFuOcGqdClpahf8AVpKuYqsryataqLd79vU3w30Uc1dHO2XwQNCoKzNVP3tsQ3I7W7X2OEWJAsy+ICFYEC97XwZo3emjmWEuVljIdISbN6avUe36YDMFkzeup41hoszmghQWEYkOx7+uPYC+JK+6KCP/ALV9/tj2EyNgLdN5nWZSs1XBThx4MhMjubJcbmw77W7c4TYZHipzAjERygK9v5gCD+4B+mGyHN6Wm6bzanXX8VOFgjcxCwT+a55B5t9MJxsHABuOdsU07M+TYPwKy/xMzqqsqv8ABhsDbux/2xsVZSS1AjEVQ0Ogg7C97Yyz8C5pIaCqZkURTSqgctb8oJP741xHV1DIwIIuCMV08onqfIDfCJk0c06yq6FjM8TIOf52S3Bsff8AXGG9WVIrcxqZowVDSFiDvc3v97Y3ivmp65ZIIp0Lw+aVdNzpHI/+MYFnoU5nMEAUFrBQLAYlrPii/Tq7NVSjizrp+Wl8VRUCmi0soLppFttgLkkcc4SaRI8p6pnkkUyw06u76KW3iE7iw3KrdSA24Ft+2Hnp2qpaPpHxKcywNMdWpIgG1WAuBffi9+/zwsZfnlIM2kppGjhRo4hLKYryMLMXUfNmJ+tsFtUiflinmGY1VWZKbxalaONbpBUSXOph+cCw2tfj1wPyu7TKb2Uoob2sCcX82MInlMM8lQiWXxWBsfuSbixFvbA7J2W5sbAbfckY5pqzv0MQNe/Dakgmoq5JtDMZAAp5C6Rvb03/AEwifidQxUHWKinQIhjjNh69yfU++D/RFRNBm8TwvJoMoWVVQ2K6QNz8yNvbAn8XmP8AxgN//pR/1x0Qp6dHJK/WZoP4aOzZZMrG5DKfuMZd1QmnPcwCm38Z9vrjSPwul1UlQvcBb/qP6Yzfqp7dQZh3AqH3/wDI4H+tDxXvSBmahmyWtQqmlYw1gd9jcYD9O2RoyCCt+bW7i/7YNSkSZfmDtZiaMke+zbYCZGdOsbbHbbvicVUGi08akWOeahJsppZizB4gdwLgAfmv+uBeRZkuWdQU9RrQaHPmMZbb/tH1wWNQ0WX085iWaxZWQtbZ10/XnFCuyNz07R5pSLO6xQXqGkKhB5lAta5v5t98bSTccHPr/NlCuraeXJq5I3KVvx0mgi/ng1GQFhxe7Ee1hbCvI7jz3JNydRGLrzyg1MaqrGRQTtew42JxLVxIckM9PBJpEiAyt2exup2F+efb64ssvJEH1yuiBWYs6MCT8/TBbJs08OCeOSPUZVCBmksoG43FtyL3Hy+hEugmhCorMzLcfbHyin/hR6E1udtH+d8bhGYwRV60y+FRFfBBJAmgRnH/AHGxufrj2BQfT5dZFjwRv++PYlbDtZYzemSn6YoqlKuJ56mqkElOoAZAtwpJ9D6cb+uFxd5GHfDR1x8JTxZJS0kcYkjoQ9S8cmvVIx7n1st7dtWFqkXVIvJYsLd8XWI2byb7+E9LLT9F+MfHXWGmVgQe5AKKdgbDvzfDfmNXVw0JcqzQCInUl0d7C+54TtiHo/L1y7KoKWGWYpFCkZSYAEHQCeBzv74IVKxWMNSkfw4Bd0sLbb9+bnnY4KVISTuQp9NZrNHUz1s6AU810YGYHwioIF/np54N8ZZnFSsuYSSILBmuL840GtzrL26WFMIpUq3VlX+UFGYkEXFiBfsNvbGW1Zd3YsRqF1Jv3sMcknTSR29OrTZp+eZikfRuUPC2iZlsrQllAA2IuPl3xmUiNUVzfDeICttWl9IK6b+vz49cMfU2Y0kkMENGsgnjB1lwFTkgbW3+eFSlmZJXaJ11FguluLf1/wBsO3dnN5ZbrpV8KaURNENBAVj6YiyViJXa9hf+5xzmSzvQJJUJYybrbe+xP9cc5RNuB2PHtc2/ridYO3SfYbH+Gc8PgZgstwYZA48wAtb0/wDHvhL/ABRroKzqppKdtSCNADbk/wCHFrp1p/hMwmjljSHUqkG2pzsbLf572tyN98KXV1RrzmUs1yAN/li0ZdqRzSXuNjv031AcopphEis0sencbcnt35wnV87T1dQ77M7liL7bscWqOX+HCSyqGGzsNh2//nAiqmN5CFP5hte2974SL8F2kptlyNvGjlB4+H02HuT/AJ9cC8hA8d7m1x6d8X6OS0zm4ZiIwR8rX/fAbKpmGYyRsSN2t7G+MuGLq3cRz+EmrcraNTqERLEAEnTYdhzgQauSDL5MqkkmGiWaMxMxCbDY22tuBz7bDjB7pmUGZopiwVl0qy+puBx9P8OI+vaOWizipjNUjQ1jwVdgh0sWUoLDc7AevfB0V2k+o+YoK1McxhsrLA0dnBOokjk/X7fvg7RVc1V0tJk48NKRlkmLFWBEisd9Wrc2tta2+2AU1K0dDBWEEqtV8M7bWLBQbc34vvhq6U6alz6Or+Bhmkp4ahxpMyqFUi4sD33+R/XFaIeRMy5PEpxpJDAle/GJun4oKeqZ55GWaKS0SWBVjyL3/vjkQNl+YVNJOh8SGZkbfgg2PGKNY5hzEzW1bBjvztY2wFy0Ni8jnnazTZnPNHmFTGsjFvCpBJ4cd/5QEbSD6gdycewzdC9HwdUdNwZpVZjNTyO8i6ImKjZiLmxFyfXHsUqQm6vJmvXE4mzxyH8QRwxxByuk7C9re17f4MC8pnENfTSMLhZUNr2v5hiXqOpaszqrnN/PJ/Na+wtiDLSBVxk8g4H+Iy5P0TUdVUlXkUVTFPFDK7sTEJfOfPspFuLW74VajPZmnzCfxneR4CG8oKoO62bsMLtJUx1CxzpLFClPGAY3lszMo/kW3cj9RiDxUeLwwCXdvNbtvvb545pTbYaSCdTWQtliIYXEsMQRXMmx3G1vXa364Uahz4oa5Opja/zwZq64LAEZAzGyg8mw4Hz2therXbxF5FgAMJFOzr0frbGGprp6impneKnTTCsaoxBLLb83zP3xTybQ7Nqp1urErJsL78b7nnEud5ilc9MwRIzHBHHaJbAhV73PPyxFlcnhQxu7hku1kvupBvx6Yp4OXyGuvZJIaTKIpqcRskGsuH1GQHSBffaw7YVKVyBYXsGUNt/7j/bDD+Ir06JlKRxyRMlDGxjZRfU12va+17Xwt08xDMvqykk/X+2GawdOm+1DZklcIKk1UQOpCCARzdPXC31VUmozR5LkkgA/PjF7Lanw3mXSGBjQm4wCzuUvWsbna1vbC6ae4jqcsOw1LfAQotrow5+ZP9cU5BqVidixLW+QxzTSaqVNGk2Ckkm29h/bFZ2P8rE2W/3O+NFZZaTt/wDApTuomjCm4YPe/fg/0wFpf4WahGOrzk2vbc3xehqY0+FZ3QadQffi4tvgeHU5uJFsVLqRse4GGSwxdR8UOGQVApajxY7OVJGlhcG+xGL/AF3mDyplUUUc8Mgp/hZdakEtFKtgGICnc22v6G2AOX+YSKl9TAgDa9xxb74K9TVsZypIJaY09fT1hlAQjwtLqGOkXIHm9rbet8DSdWDqV3Ip53BQt01mL0JpFSjrI5NUjN8QysFXV3XTdiPoedsP/wCEcgpps3ggjWIhIZmWTsLFWtve11OMnNRK9HmMN7CSkIddrPpa4t9h9sNfQWazP1JXinB01mVFxGjgW06Dt6H8/wD+RxeL8nM0Uc+olq+uc5ikeKSWSlephMLHSSFVvXfYNhPzFdLRsoA3ZCfngzUVRoOqqOuKXQTAOPy6kPlYe11JwKrRGqyQt5njYi/yJFxhb4Y/KY3dDdb1vTeSmghg8eIzNIpJtpuBcfcE/XHsJKPAgtZub849h95Lac5pBOlZOZI2AEjAsFNuTuPbHFChMoIUkHYG3HrgzDVXDl1RbCwZU5HpYjE8s8rHyIuiNdMSMAoBt2tYc+2Jub4o6fSXNnau2kr4JJUWuO49MT04ZoyQNNtzf1xz8U4IeandksdQc6bX2BBA34x55mcoKf8AKQRvsT9jY2xzOx/TRBLFPIPyNa22lr23vx8gcCqlyr/xARzsRbgYOxuXFiVkqFQ28RrDVvfextsT8+O+O8yjLZVTVAkq4A7taNyCQtlsAbeZb30m3e3bFIjxqMdpDmGWQR01NLT1vxDSIJJLXUR+W5QbbkfPEOUrMZoxHEHH/STtb+++O4ZnraVaKB2kqlZkEUraQoIFtwtidvawHfExp5KCSRI4DJoAVHjksT3uNj78+mDJ+CKhkg6tzaLOc6qpafT8KhEENhYBUjVdh87n64CpOfDWViD+Qn3scFaaimLosFFGyX1BGJJHY3sLH7DnHcuSQga5G8FZAbKWDAN3AJtff5Ydyj5GVrBFl1Taom07aqdbgfP/AHwMznStfJHHJrRdgbW+f6/tg3T5bHA8fjzOVA0ttyv32x8quno6qqmmirZZSWLOStyLm51frhY6kVKxJJuwZRvaJg4sCthY87c45QiO4lPm02W4tc+wwWhyF1lSneoIOgnS8DrrsQdr9t8SDJPOBJKzEAopZCCN9gxt6Y2+KfIzlwBZKdjHqiikiCkFnsR5vXfnYfpiDXqqxJqZ7MPMe/bDRPldOsS0n/MoHKlpwRJa21tuRud7X5xxRdHJMnlziNiHPmaJhf6X/bDepFrJOSzZJ05WRw5zS+JHqQTqxAb8wFrj9sMf4k5nlkmZVVFQ06MSsJaVpWvEylrqNyCLH6YpUnTCGT+LOkjA/lhXSdxbe/I+2I6np161zJC6RuoKEMltfowHA49PnfvKM0sFNWSlTFYAaSfMG0lCNtwRt/XEuSVOiryp4m0SCNoJr8HzNbk9wyjkcYKjp6e6mR4baVICvubX2/39sdZH0/V5dmtBVmSIxw1CSsVPIDAkbj2xSOpH9IsF9YUj07RGcsagmzMVsDfe4P1Xb3wJnkEiCVlJ8ZLi3vjTfxRoE6hrzU5bVI14wAr3sD3tf9lBwlwdL5m1OI6gGKNdw5UkNvf9LnDbo+GNEV1J0/LHsM3/AAZPqa1bFa+x0c//ALY9ht8f0mUh4MVOHlV7q9ldmuGJ7exHr/U4njnpoxu8YKX0LKQQT8ucDIayozGpignpoo1ANvDjK2A7bm1v74vRU8lPWzxVIiliI0MQhOncEbDe1tr72wjgvJ0b21aQZy/N4Csay1sIfcMjyFFB33DEEW3tzioac1OY+PBNTyrs1op1Ok232v64HfD06+WxTRyACQN+zC1x9CcfafI6fMJkhilaNnbSHdbAmxI2+QwEomSazQUPiZRGJHgILk+Gahbpf2HB+pOIJHmrakyyOZJnGm9QAxUAbKDbYfIAYHRPmeWTyQ0uYTxPESrR6ywNj6cc+2ClNm0MkqtmNDGVItLVR6UkU/MCx+oxtlcDep/CxGfhaEyRssblrBrWLDfuOPn7Y481R+aV5fCa7ARMlva5G/bjH2mmy51Mq1LQ06HzGaIut/Zg1r/TFuoL5lTqsEtJUeGbqYpNLrfkFT9O5xHbJMy1Lwd5YtVlsuuOMU2okurAanB9ByT9uORgj8ZPJ4qJBDHpA0LPEAsvI22t9PfAQtXU9RE1RA7SJ/M8Zs3ob+m3P3wRKmumRhWieRhwjWK35APfj0GEmv0SX9JYjGqeJUUcYZTdrIgFxudr3ta/GPs9S1QssSQyxshBcqoBG/F+Ad8V5KeFHCTTMniGwLSLcm33ttiGnozHUu8MoibUdQ8fWT/7hfsbnY4VJcsG2+CSpq6hZQviHwyLg3tY/vj7DJGFY62jY6jGwk817ce+OzEsJMqMsii5MspBsb7+/Ydj/XEbQSOXR41121FFU6rev+fvgLk1WWEcx5e8JqJGnVWIcgnzW+Y4xNQxmCBYZJTVOz3M6qVU6uANyPXvijl7UwVGikHig6iz+Y87aQPy2tz7b4vHN6ZI20uGjVyphEVrtbv7H5evocNmqFdk+l/hzaCqVrBiwuzNxx67enpiJMxikRX/AIskcd7k3BI9dJ5xxHmCmOM05Ylb3UC4BsSOwsPS+KzRUc6QzSp5pLAI2lCSxGzADm5J4FsKooxf+Mp3mRvBRVHmcswvz2HBFx6/tjzfFrIUhFM4U+YtK3lG5tYrf+3vtikwWmnV/BlDq2iNyunSSbglgbG/7/THckscqrUQTeGobTs1hf1YEHb1Nu4xqRuAgYxAZBVDxALMdLlgpPptsLHHMEkNVHMRKzFLsqqulTYW3J7e2BLZqWYmknV5F3dFl06L+m2/3tivVZzPM9iKmMsQGVGHmt39+32wyg7AMUSUSp/Hlh1tvYOosPlvj2AsFdAyfnjUA2AKXt7Y9ha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2054" name="Picture 6" descr="http://www.ronedmondson.com/wp-content/uploads/2012/01/california-giant-sequoia-tre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064" y="1614573"/>
            <a:ext cx="2672031" cy="2137626"/>
          </a:xfrm>
          <a:prstGeom prst="rect">
            <a:avLst/>
          </a:prstGeom>
          <a:noFill/>
        </p:spPr>
      </p:pic>
      <p:pic>
        <p:nvPicPr>
          <p:cNvPr id="2056" name="Picture 8" descr="http://amazingdata.com/mediadata15/Image/amazing_cool_weird_crazy_offbeat_monster_trees_17_20090723223155115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5560" y="4389121"/>
            <a:ext cx="3110474" cy="232508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74320" y="970671"/>
            <a:ext cx="5029200" cy="4652185"/>
          </a:xfrm>
        </p:spPr>
        <p:txBody>
          <a:bodyPr>
            <a:normAutofit/>
          </a:bodyPr>
          <a:lstStyle/>
          <a:p>
            <a:r>
              <a:rPr lang="en-US" dirty="0" smtClean="0"/>
              <a:t>A 2011 discovery, uncovered the earliest known plants to have grown wood.</a:t>
            </a:r>
            <a:endParaRPr lang="es-VE" dirty="0" smtClean="0"/>
          </a:p>
          <a:p>
            <a:r>
              <a:rPr lang="en-US" dirty="0" smtClean="0"/>
              <a:t>People have used wood for making houses, tools, weapons, furniture, packaging, artworks, and paper.</a:t>
            </a:r>
            <a:endParaRPr lang="es-VE" dirty="0" smtClean="0"/>
          </a:p>
          <a:p>
            <a:r>
              <a:rPr lang="en-US" dirty="0" smtClean="0"/>
              <a:t>Wood can be dated by carbon dating and in some species by dendrochronology.</a:t>
            </a:r>
            <a:endParaRPr lang="es-VE" dirty="0" smtClean="0"/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73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HISTORY</a:t>
            </a:r>
          </a:p>
        </p:txBody>
      </p:sp>
      <p:pic>
        <p:nvPicPr>
          <p:cNvPr id="1026" name="Picture 2" descr="http://wwwdelivery.superstock.com/WI/223/1828/PreviewComp/SuperStock_1828R-78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3390" y="970671"/>
            <a:ext cx="3333750" cy="2247901"/>
          </a:xfrm>
          <a:prstGeom prst="rect">
            <a:avLst/>
          </a:prstGeom>
          <a:noFill/>
        </p:spPr>
      </p:pic>
      <p:pic>
        <p:nvPicPr>
          <p:cNvPr id="1028" name="Picture 4" descr="http://www.climatepedia.org/images_pedia/dendrochronology-tree-ring-samp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848" y="3404382"/>
            <a:ext cx="3761540" cy="3172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74880"/>
            <a:ext cx="3974123" cy="4525963"/>
          </a:xfrm>
        </p:spPr>
        <p:txBody>
          <a:bodyPr>
            <a:normAutofit/>
          </a:bodyPr>
          <a:lstStyle/>
          <a:p>
            <a:r>
              <a:rPr lang="es-VE" sz="2800" dirty="0" smtClean="0"/>
              <a:t>Fuel 	</a:t>
            </a:r>
          </a:p>
          <a:p>
            <a:pPr>
              <a:buNone/>
            </a:pPr>
            <a:endParaRPr lang="es-VE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Furniture and utensils</a:t>
            </a:r>
            <a:endParaRPr lang="es-VE" sz="2800" dirty="0" smtClean="0"/>
          </a:p>
          <a:p>
            <a:endParaRPr lang="es-VE" sz="1600" dirty="0" smtClean="0"/>
          </a:p>
          <a:p>
            <a:pPr lvl="1">
              <a:buNone/>
            </a:pPr>
            <a:endParaRPr lang="es-VE" sz="1400" dirty="0" smtClean="0"/>
          </a:p>
          <a:p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USES</a:t>
            </a:r>
            <a:endParaRPr lang="es-VE" sz="4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+mn-ea"/>
              <a:cs typeface="+mn-cs"/>
            </a:endParaRPr>
          </a:p>
        </p:txBody>
      </p:sp>
      <p:pic>
        <p:nvPicPr>
          <p:cNvPr id="4" name="3 Imagen" descr="https://encrypted-tbn3.google.com/images?q=tbn:ANd9GcS82rqLpyDwZI8HDjlOq14m7q4hhxmYW5utAQ2n35Y6a8oJxP2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2702" y="1550966"/>
            <a:ext cx="2293033" cy="134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583723" y="986600"/>
            <a:ext cx="3974123" cy="55689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VE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Construction</a:t>
            </a:r>
            <a:endParaRPr kumimoji="0" lang="es-V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Engineered wood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n-US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n-US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Sports and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recreational equipment</a:t>
            </a:r>
            <a:endParaRPr kumimoji="0" lang="es-V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s-V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6 Imagen" descr="https://encrypted-tbn0.google.com/images?q=tbn:ANd9GcTCr-v-qzd2fF6aWRwi7ka9VwcyC5pQoMWEKo1UPd3Onl_dVd4Hl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6158" y="1579102"/>
            <a:ext cx="2104220" cy="123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https://encrypted-tbn0.google.com/images?q=tbn:ANd9GcSt3PzmRYoHin3MjSh03id2dXJQgBNSh_SBSCvDehJmsp2EaQAK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3296" y="3615397"/>
            <a:ext cx="1371600" cy="188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images (4)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42025" y="3625951"/>
            <a:ext cx="2442772" cy="1311813"/>
          </a:xfrm>
          <a:prstGeom prst="rect">
            <a:avLst/>
          </a:prstGeom>
        </p:spPr>
      </p:pic>
      <p:pic>
        <p:nvPicPr>
          <p:cNvPr id="10" name="9 Imagen" descr="https://encrypted-tbn1.google.com/images?q=tbn:ANd9GcQ684i3ZamRoSgcv61nPtmU0UJch2HbqbFLO_VYbBdE3T7HfMUrO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34496">
            <a:off x="7684382" y="5289750"/>
            <a:ext cx="1560216" cy="125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Advantages:</a:t>
            </a:r>
            <a:endParaRPr lang="es-VE" sz="2400" dirty="0" smtClean="0"/>
          </a:p>
          <a:p>
            <a:pPr lvl="1"/>
            <a:r>
              <a:rPr lang="es-VE" sz="2400" dirty="0" err="1" smtClean="0"/>
              <a:t>Potash</a:t>
            </a:r>
            <a:r>
              <a:rPr lang="es-VE" sz="2400" dirty="0" smtClean="0"/>
              <a:t> </a:t>
            </a:r>
            <a:r>
              <a:rPr lang="es-VE" sz="2400" dirty="0" err="1" smtClean="0"/>
              <a:t>storage</a:t>
            </a:r>
            <a:r>
              <a:rPr lang="es-VE" sz="2400" dirty="0" smtClean="0"/>
              <a:t> </a:t>
            </a:r>
            <a:r>
              <a:rPr lang="es-VE" sz="2400" dirty="0" err="1" smtClean="0"/>
              <a:t>building</a:t>
            </a:r>
            <a:r>
              <a:rPr lang="es-VE" sz="2400" dirty="0" smtClean="0"/>
              <a:t>.</a:t>
            </a:r>
          </a:p>
          <a:p>
            <a:pPr lvl="1"/>
            <a:r>
              <a:rPr lang="es-VE" sz="2400" dirty="0" smtClean="0"/>
              <a:t>Salt </a:t>
            </a:r>
            <a:r>
              <a:rPr lang="es-VE" sz="2400" dirty="0" err="1" smtClean="0"/>
              <a:t>storage</a:t>
            </a:r>
            <a:r>
              <a:rPr lang="es-VE" sz="2400" dirty="0" smtClean="0"/>
              <a:t> domes.</a:t>
            </a:r>
          </a:p>
          <a:p>
            <a:pPr lvl="1"/>
            <a:r>
              <a:rPr lang="es-VE" sz="2400" dirty="0" err="1" smtClean="0"/>
              <a:t>Cooling</a:t>
            </a:r>
            <a:r>
              <a:rPr lang="es-VE" sz="2400" dirty="0" smtClean="0"/>
              <a:t> </a:t>
            </a:r>
            <a:r>
              <a:rPr lang="es-VE" sz="2400" dirty="0" err="1" smtClean="0"/>
              <a:t>towers</a:t>
            </a:r>
            <a:r>
              <a:rPr lang="es-VE" sz="2400" dirty="0" smtClean="0"/>
              <a:t>.</a:t>
            </a:r>
          </a:p>
          <a:p>
            <a:pPr lvl="1"/>
            <a:endParaRPr lang="es-VE" sz="2400" dirty="0" smtClean="0"/>
          </a:p>
          <a:p>
            <a:pPr lvl="1"/>
            <a:endParaRPr lang="es-VE" sz="2400" dirty="0" smtClean="0"/>
          </a:p>
          <a:p>
            <a:pPr lvl="1"/>
            <a:endParaRPr lang="es-VE" sz="2400" dirty="0" smtClean="0"/>
          </a:p>
          <a:p>
            <a:r>
              <a:rPr lang="es-VE" sz="2400" dirty="0" err="1" smtClean="0"/>
              <a:t>Disadvantages</a:t>
            </a:r>
            <a:r>
              <a:rPr lang="es-VE" sz="2400" dirty="0" smtClean="0"/>
              <a:t>:</a:t>
            </a:r>
          </a:p>
          <a:p>
            <a:pPr lvl="1"/>
            <a:r>
              <a:rPr lang="es-VE" sz="2400" dirty="0" err="1" smtClean="0"/>
              <a:t>You</a:t>
            </a:r>
            <a:r>
              <a:rPr lang="es-VE" sz="2400" dirty="0" smtClean="0"/>
              <a:t> can </a:t>
            </a:r>
            <a:r>
              <a:rPr lang="es-VE" sz="2400" dirty="0" err="1" smtClean="0"/>
              <a:t>get</a:t>
            </a:r>
            <a:r>
              <a:rPr lang="es-VE" sz="2400" dirty="0" smtClean="0"/>
              <a:t> </a:t>
            </a:r>
            <a:r>
              <a:rPr lang="es-VE" sz="2400" dirty="0" err="1" smtClean="0"/>
              <a:t>splinters</a:t>
            </a:r>
            <a:r>
              <a:rPr lang="es-VE" sz="2400" dirty="0" smtClean="0"/>
              <a:t>.</a:t>
            </a:r>
            <a:endParaRPr lang="es-VE" sz="2400" dirty="0" err="1" smtClean="0"/>
          </a:p>
          <a:p>
            <a:pPr lvl="1"/>
            <a:r>
              <a:rPr lang="en-US" sz="2400" dirty="0" smtClean="0"/>
              <a:t>You can break your neck and back </a:t>
            </a:r>
          </a:p>
          <a:p>
            <a:pPr lvl="1">
              <a:buNone/>
            </a:pPr>
            <a:r>
              <a:rPr lang="en-US" sz="2400" dirty="0" smtClean="0"/>
              <a:t>	if a branch falls on you.</a:t>
            </a:r>
            <a:endParaRPr lang="es-VE" sz="2400" dirty="0" err="1" smtClean="0"/>
          </a:p>
          <a:p>
            <a:pPr lvl="1"/>
            <a:r>
              <a:rPr lang="en-US" sz="2400" dirty="0" smtClean="0"/>
              <a:t>Trees absorb carbon dioxide </a:t>
            </a:r>
          </a:p>
          <a:p>
            <a:pPr lvl="1">
              <a:buNone/>
            </a:pPr>
            <a:r>
              <a:rPr lang="en-US" sz="2400" dirty="0" smtClean="0"/>
              <a:t>	and give out oxygen.</a:t>
            </a:r>
            <a:endParaRPr lang="es-VE" sz="2400" dirty="0" err="1" smtClean="0"/>
          </a:p>
          <a:p>
            <a:endParaRPr lang="es-VE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ADVANTAGES AND DISADVANTAGES</a:t>
            </a:r>
            <a:endParaRPr lang="es-VE" sz="4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+mn-ea"/>
              <a:cs typeface="+mn-cs"/>
            </a:endParaRPr>
          </a:p>
        </p:txBody>
      </p:sp>
      <p:pic>
        <p:nvPicPr>
          <p:cNvPr id="5" name="4 Imagen" descr="https://encrypted-tbn1.google.com/images?q=tbn:ANd9GcRSHffjkZyEpXuda1RSPzmOEaxNiFwR6Ogu6CZNkzkTLtFMNiAjf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096090"/>
            <a:ext cx="1941342" cy="130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https://encrypted-tbn3.google.com/images?q=tbn:ANd9GcTfFcmKjYBH29wh8qcG87VdeKQ_9IGH0uEXZYZFFsyW5gFkt3sh8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977181"/>
            <a:ext cx="2876550" cy="225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https://encrypted-tbn3.google.com/images?q=tbn:ANd9GcRA1HWUYPWniaZj1WipNPlTFIQPDHi3YbwqyLzxeMqJgDq4c3c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8650" y="5472720"/>
            <a:ext cx="2067959" cy="12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https://encrypted-tbn1.google.com/images?q=tbn:ANd9GcTQKGUc3UCu9ua4R3tli9jWhcCSHBdIhPpD5HLo1D9qJbJC69gQ6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4028" y="3854542"/>
            <a:ext cx="2211705" cy="151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err="1" smtClean="0"/>
              <a:t>Moisture</a:t>
            </a:r>
            <a:r>
              <a:rPr lang="es-VE" dirty="0" smtClean="0"/>
              <a:t> Content</a:t>
            </a:r>
          </a:p>
          <a:p>
            <a:r>
              <a:rPr lang="es-VE" dirty="0" err="1" smtClean="0"/>
              <a:t>Shrinkage</a:t>
            </a:r>
            <a:endParaRPr lang="es-VE" dirty="0" smtClean="0"/>
          </a:p>
          <a:p>
            <a:r>
              <a:rPr lang="es-VE" dirty="0" err="1" smtClean="0"/>
              <a:t>Density</a:t>
            </a:r>
            <a:endParaRPr lang="es-VE" dirty="0" smtClean="0"/>
          </a:p>
          <a:p>
            <a:r>
              <a:rPr lang="es-VE" dirty="0" err="1" smtClean="0"/>
              <a:t>Permeability</a:t>
            </a:r>
            <a:endParaRPr lang="es-VE" dirty="0" smtClean="0"/>
          </a:p>
          <a:p>
            <a:r>
              <a:rPr lang="es-VE" dirty="0" err="1" smtClean="0"/>
              <a:t>Thermal</a:t>
            </a:r>
            <a:endParaRPr lang="es-VE" dirty="0" smtClean="0"/>
          </a:p>
          <a:p>
            <a:r>
              <a:rPr lang="es-VE" dirty="0" err="1" smtClean="0"/>
              <a:t>Electrical</a:t>
            </a: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PHYSICAL PROPERTIES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987" y="1481328"/>
            <a:ext cx="3939082" cy="3991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886265"/>
            <a:ext cx="2286000" cy="1599497"/>
          </a:xfrm>
        </p:spPr>
        <p:txBody>
          <a:bodyPr/>
          <a:lstStyle/>
          <a:p>
            <a:r>
              <a:rPr lang="es-VE" dirty="0" err="1" smtClean="0"/>
              <a:t>Elastic</a:t>
            </a:r>
            <a:endParaRPr lang="es-VE" dirty="0" smtClean="0"/>
          </a:p>
          <a:p>
            <a:r>
              <a:rPr lang="es-VE" dirty="0" err="1" smtClean="0"/>
              <a:t>Strength</a:t>
            </a:r>
            <a:endParaRPr lang="es-VE" dirty="0" smtClean="0"/>
          </a:p>
          <a:p>
            <a:r>
              <a:rPr lang="es-VE" dirty="0" err="1" smtClean="0"/>
              <a:t>Vibration</a:t>
            </a:r>
            <a:endParaRPr lang="es-VE" dirty="0" smtClean="0"/>
          </a:p>
          <a:p>
            <a:endParaRPr lang="es-V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3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MECHANICAL PROPERTIES</a:t>
            </a:r>
            <a:endParaRPr lang="en-US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+mn-ea"/>
              <a:cs typeface="+mn-cs"/>
            </a:endParaRPr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609599" y="3233225"/>
            <a:ext cx="5087815" cy="29424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>
            <a:off x="609598" y="2485762"/>
            <a:ext cx="3624777" cy="391503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s-VE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</a:t>
            </a:r>
            <a:r>
              <a:rPr kumimoji="0" lang="es-VE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VE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properties</a:t>
            </a:r>
            <a:r>
              <a:rPr kumimoji="0" lang="es-VE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s-VE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dependent</a:t>
            </a:r>
            <a:r>
              <a:rPr kumimoji="0" lang="es-VE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VE" sz="27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es-VE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s-VE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VE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VE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Species</a:t>
            </a:r>
            <a:endParaRPr kumimoji="0" lang="es-VE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s-VE" sz="2700" dirty="0" err="1" smtClean="0"/>
              <a:t>Grain</a:t>
            </a:r>
            <a:r>
              <a:rPr lang="es-VE" sz="2700" dirty="0" smtClean="0"/>
              <a:t> </a:t>
            </a:r>
            <a:r>
              <a:rPr lang="es-VE" sz="2700" dirty="0" err="1" smtClean="0"/>
              <a:t>orientation</a:t>
            </a: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s-VE" sz="2700" dirty="0" err="1" smtClean="0"/>
              <a:t>Moisture</a:t>
            </a:r>
            <a:r>
              <a:rPr lang="es-VE" sz="2700" dirty="0" smtClean="0"/>
              <a:t> </a:t>
            </a:r>
            <a:r>
              <a:rPr lang="es-VE" sz="2700" dirty="0" err="1" smtClean="0"/>
              <a:t>content</a:t>
            </a: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s-VE" sz="2700" dirty="0" err="1" smtClean="0"/>
              <a:t>Loading</a:t>
            </a:r>
            <a:r>
              <a:rPr lang="es-VE" sz="2700" dirty="0" smtClean="0"/>
              <a:t> </a:t>
            </a:r>
            <a:r>
              <a:rPr lang="es-VE" sz="2700" dirty="0" err="1" smtClean="0"/>
              <a:t>rate</a:t>
            </a: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s-VE" sz="2700" dirty="0" err="1" smtClean="0"/>
              <a:t>Size</a:t>
            </a: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s-VE" sz="2700" dirty="0" err="1" smtClean="0"/>
              <a:t>Location</a:t>
            </a: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s-VE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VE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3487" y="1150346"/>
            <a:ext cx="2524780" cy="1685171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128" y="3750017"/>
            <a:ext cx="3429000" cy="242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5528" y="1510145"/>
            <a:ext cx="3616036" cy="569421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/>
              <a:t> The first everything; including the first submarine and airplane; were first made of wood. Good for making anything from paper to desks to furniture to entire </a:t>
            </a:r>
            <a:r>
              <a:rPr lang="en-US" b="1" dirty="0" smtClean="0"/>
              <a:t>homes. </a:t>
            </a:r>
            <a:r>
              <a:rPr lang="en-US" b="1" dirty="0" smtClean="0"/>
              <a:t>It is also used for heating purposes. 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Wood is an important natural resource, one of the few that are renewable. </a:t>
            </a:r>
            <a:r>
              <a:rPr lang="en-US" b="1" dirty="0" smtClean="0"/>
              <a:t>It is prevalent in our everyday lives and the economy, in wood-frame houses and furniture</a:t>
            </a:r>
            <a:r>
              <a:rPr lang="en-US" b="1" dirty="0" smtClean="0"/>
              <a:t>; newspapers, books, and magazines; bridges and railroad ties; </a:t>
            </a:r>
            <a:r>
              <a:rPr lang="en-US" b="1" dirty="0" smtClean="0"/>
              <a:t>fence posts </a:t>
            </a:r>
            <a:r>
              <a:rPr lang="en-US" b="1" dirty="0" smtClean="0"/>
              <a:t>and utility poles; </a:t>
            </a:r>
            <a:r>
              <a:rPr lang="en-US" b="1" dirty="0" err="1" smtClean="0"/>
              <a:t>fuelwood</a:t>
            </a:r>
            <a:r>
              <a:rPr lang="en-US" b="1" dirty="0" smtClean="0"/>
              <a:t>; textile fabrics; and organic chemicals. </a:t>
            </a:r>
            <a:r>
              <a:rPr lang="en-US" b="1" dirty="0" smtClean="0"/>
              <a:t>Wood and </a:t>
            </a:r>
            <a:r>
              <a:rPr lang="en-US" b="1" dirty="0" smtClean="0"/>
              <a:t>wood products are also a store for carbon, thus, helping to minimize </a:t>
            </a:r>
            <a:r>
              <a:rPr lang="en-US" b="1" dirty="0" smtClean="0"/>
              <a:t>carbon dioxide </a:t>
            </a:r>
            <a:r>
              <a:rPr lang="en-US" b="1" dirty="0" smtClean="0"/>
              <a:t>in the atmosphere.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73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CONCLUSION</a:t>
            </a:r>
          </a:p>
        </p:txBody>
      </p:sp>
      <p:pic>
        <p:nvPicPr>
          <p:cNvPr id="2050" name="Picture 2" descr="https://encrypted-tbn0.google.com/images?q=tbn:ANd9GcQbtUkYknsHhNNgKt3uCtoGNvJW9sPe_mUfnt9QN1hOJu_mLvtQZ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9825" y="5010149"/>
            <a:ext cx="2466975" cy="1847851"/>
          </a:xfrm>
          <a:prstGeom prst="rect">
            <a:avLst/>
          </a:prstGeom>
          <a:noFill/>
        </p:spPr>
      </p:pic>
      <p:pic>
        <p:nvPicPr>
          <p:cNvPr id="2052" name="Picture 4" descr="https://encrypted-tbn0.google.com/images?q=tbn:ANd9GcTSOjZGiCoYAUiq9_kSCey3qwiOa3c9_xTdFuUbbCvWZRRLxVNbH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4075" y="3098944"/>
            <a:ext cx="2724150" cy="1676400"/>
          </a:xfrm>
          <a:prstGeom prst="rect">
            <a:avLst/>
          </a:prstGeom>
          <a:noFill/>
        </p:spPr>
      </p:pic>
      <p:sp>
        <p:nvSpPr>
          <p:cNvPr id="2054" name="AutoShape 6" descr="data:image/jpeg;base64,/9j/4AAQSkZJRgABAQAAAQABAAD/2wCEAAkGBhQSERQUEhQWFRUUFRUXFRUXFBQYFBQXFRgVFRUVFBYYHCYgGBokGhQUHy8gJCcpLSwsFR4xNTIqNSYrLCkBCQoKBQUFDQUFDSkYEhgpKSkpKSkpKSkpKSkpKSkpKSkpKSkpKSkpKSkpKSkpKSkpKSkpKSkpKSkpKSkpKSkpKf/AABEIAKcA5wMBIgACEQEDEQH/xAAcAAAABwEBAAAAAAAAAAAAAAAAAQIDBAUHBgj/xABCEAACAQIEAwUFBQcCBAcAAAABAgMAEQQSITEFQVEGEyJhcQcygZGhFCNCUmIzcpKxwdHwJIJDc+HxFVNjg6Kywv/EABQBAQAAAAAAAAAAAAAAAAAAAAD/xAAUEQEAAAAAAAAAAAAAAAAAAAAA/9oADAMBAAIRAxEAPwDTftB6n50pZiRcn5mmGFZV7QO0OI+1vhncxwgKVRbgSqQPEx/Eb3FuVqDs+N+0qCC6xkzyaghG8C/vyHT5VT4H2sStIivh1ys6qCkzFhmNrkMLG1cBh2Gw6dLD/PIVO4bEFljubkutrjTroOW1BsvD+0cM5skni2KE5XB3tbn8L1Zd4ev1rCcSSwW3h/HmAFwxt8quuEduMTBoX79BplcWI8lcaj60Gud4aNnNcxwrtvhpyFLd05t4ZLBSeiv7rH610Rc86BbOetNSSH/CaSZKZZqB5ZT5/M0j7R5n5mmO8NN950oJveHqfnRCbzPzNRUkNC9BJWQ66/Wld7UUGjD0EnvDQz00r6UeegdElOd7UVmqPxHiaQRPLJcJGpZiASbDew50FgJqdJrhIva1w5iB3rjzMUlv5Ve4Dtjg57CLExknZS2Vvk9qC8DUAwpnPQzUDpejEtRWk1tSla1BL7yh3lRu8od4aCTn/wAvQqMJKOgZK1nntO4A05Eya/Z41zqBujuxLddMoNq0JmvURVBkkJFwVRCp6AEkH+KgwyKQC2W1+elx/mtTuD4m88S2BcyADXe4bLy01+VWvbbsgcM3e4dWMG7DcwdLncr58ra1z/DZLyAaaB2PO9o3uR9KB2STYNuuhW4sCNDc8zcGlLib2CjTqR0PIVACeHofIbevnRnEEC5vYDUga29KCc84vYjNrsdfpsKveDdq8Rh7ZDmjG8cjFl+B3X4HSubilFiVF/TYc9abDm+Z9dNFHLXcjr60Gu8M7dQSquc9yzEgBiMhZbXCybfiG9t6vmfa2t9QeRHUdaxGWS8MZ2BeYG9v/R59NKl8G7Sz4bSFyyX/AGb+KM+S31Ufu2oNfZqZrn+E9vcPLZZT3Eh0s58DHoj7fO1dEy/WgIGnRJTIpSUC70rPSCaNRegdUUeakA0dArPVf2jwplwk8YAJkidRf8zCy/W1TqbxHun4fzFB5sSLKSjqQwJBDCxUjQ35ggjan0TLv4xy6j4H+dah259nv2lmnw1lnJ8ak2SXkD+l9N9jWZyxNGzRyKyOujBhZvXzHmNKC54F2vxGFYGKY5OcTHPGR0sfd/22rU+y/bqHGKM33Ul8pRj4WO47sne/Q61iEmDLHwe9a+mgIAub/AVOjmHcqGNvvWtba2RAD9TQehaUWrKuz3b2aCyznvYtBcn71OVwx94eRrSOGcVixCB4mDA202Zbi4zKdV+NBLo70VCgVehRqtCgjsaZjbxOepH/ANRSmakQC5bpm/oKB0Lf/tfQ7gg7iuI4z7P0WRpsL4WYSAQm2TM6MPAfw6622rssdxCKBc80iRr+Z2Cj4X3qLh+OYecqIZ4pDm0CyKSdD+G9+dBjWJwEkRyzo8Z2GZTa/kdm+FNTxXVuV1I9T68q3THYNJVySorr+VhcfWuO4x7OIrFoHMYuv3Z8SasAcpOq70GfMt/K2xH9Lb0y0hF/xdTex+I51ccW4DiMN+1jKrf3wQUNv1D3arzh7jwnTztagZEg7qMnXxTECwF9YxoOW1LzcybDnrb60Mfh7RQ5t/vTv+sc+e1VjSSBgLFr66e8OW23xoLBpVGwubWsbk69Bv8AOrfgPabEYdlVHzRsyqYnuw8TAXS2qHXrbyqjwyqbi9t7g6Np1O5FTsAo7yIKNDJHc8veFxQadwPtzh8R4TeGTbJJsdbXR9m+hrowKwtlRveuTvYW0/pV9wLtbiMKoBYPELeCRiSB0R919NaDVqNWqh4T2zw06Bs/d73EmlrZfxbEeIa1ex5WF1IYdQQR8xQLDUdEFtSDQOVXcfxxhw8siqGMcbOFJsGyeK1+WxqcTUfFQiSN42911dT6MCp+hNBmC+28fiwf8M/90NN4z2j4DGLkxmFlXciRGRnS9tVbQ28tR5Vw/HuASYSdoZgfD7p5On4WHqP5VXCHU2/6UHYJwrMScHKmIjF+iTZcpzXhJzCwJGYA60P/AA5GgDRBj943hb9oLqoAH5xpvv5Vx8ZKMCCVYG4IJDA8iCK6rhfbJSyjFpmIN+9RR3hNrZpV2k2Hi0b1oF4bhzRKOZa5seQuwtrz8J086uUxzRzB4nKMqoBbQ6IoseTDfQ3oYqTvAZWOaA3EcsXiK8ws35dzuAfOn8bw5XZbkBDkyyDbRA2uuh8PPrQdt2f7cLLZJ1Eb/nH7NrDc/k/lXUA1kWDQi/Tu38XMArbUc96v+yXHnikWFmzROcvXu3b3cp3seY2oNBUUKWptvQoKys07Se15wZIsHGFysQZnF200JWO1hqDa99q0+sS9qXZxocW04UiGc3DDYSEXdT02zfGg5jiPEpZmzYiSSR/1km3op92oyqRYjw8wRow8wQd6aefnpragrc+dB2XAfaJjYbDP38Yt4Zrk2/S/vCu8wPtRw0y93MGwzsRq5zRaMD76jTY7gVixxHS9ra66k9adSfkB8Ty660HpZGSRbqVdG6FWU/K4rneN+z2CY5ovuHO+RQUbzKcj5gisc4TxObDPnhlaNv0Gyt+8mzfGu/4H7XnXTGRZ1v8AtYgAy8vFHsfUH4UFfx7szPhljBQyqgfNIisYxmkY7bg5SK5vMgckfkF+Y1ZjqeVbdwXtDBiixw8qvYeIDRxr+JDZhz5VVca7DwYiV7KImyqxeNQCWJktmXZqDJfs4sGcEls2o3sLEAdOdSuGs3ewg6jvIydRe1x86t+Odj58G696c8TMQsi6Nc3sGQ3Pra4qq4egbExA6kSL9NeWnxoIMPEBl8IsLX8Vrj4b/GovGeJsoXuyRe9ydzb8pOo09KUuDVgMtySBzNydLWbpUPjyOCocaANa9r8gbkeYoL3hdxEDmJJs2/iBIW4HUHQEHoK6XgPFZFYeAOLqrqWKSJc2zROnit+k3rmuFxfcReMgFmGg19yLbrar3hsBDJZmQZls17N7w6DT1JoO64JxRZx9xiHVxvFOA5G/utoWHoxq0xE2IT/gpKOfdyZG/gkFv/lXBDhqyglMxcakXYLpuyafT4irKDjWKhsqsswVScj5i2lvCso1B153oOlHHowQJA0THlKrKPg4BX605NjRYZCJGb3FQ3vbmSDZV6k9PhUDDdqTMMsUZzbsR41QW1uhys7csoGnOl4fh+DY2Fu9JJZiWinZjbU+6b7aDQW2oG+LdlI8UhGJAkY3ykXHcjcCL+pPvVmHaX2b4jC3eO88WpJVfGn76Dcea6ela+3DZEFo53HQSKso+tm+tIXE4mMFnjjkUAkvHIUIA3JSTTbo1B5+w6qx1Itlc/wox/pUZ8PzFjpr5H1rYsTwjD46RsRFF3Kd06timW2d20sIjpJYEgtzvYXO3B8Z7KNAWzLYJqWUMYTe+XNu0DEa5XuPMUFHwricsD5oXZCdz+Ei2zqdHHqDXacN7RwTlRJbCznKveKT9mYA7vHrYbDLoPMVx06ZTZwQSNPMcmVhuPTSkwm2ltNbdflQbJF2FcksMQjK6m33fh1WwK2e1r8qTgewMiYiOUzIVV1ZgFYE5bbXJ6VnfZvtZiMIbQveO92jfVD6c1PmK1js121hxvhF45QCTG3MDco2zD60HRgXoUFNCgjVX8c4JHi4GhmBKtY3GjKw1DKeRqxeioPPHazsfLgZCr+JDqkoByMNdCeTDmKoAvWvT+NwyyRskiB0YWZCLgj0P86y/tD7JD72CD35xymO1v0ODf4EfGgzBtdzR61ZcW4DPhiBiIXjvsWXwn91hofnVfl21+G+9BLwj+QPrv8AEmpIe3vc+Q0+n9ahqh8/XQGpMQYcgRzOpNBJibLZ1buyp8LKSGU/vC1q6rgvtOxEV0kJxCNYF9FmUDYrKQQ3+4HfeuMdgCDqx/VoB6DalNiwdyfQf5rQbHwntPh8YMuHMaTEWbvyTPofwsfe1/KT8KMdhoe+Dz3eVSDmWyh9dCU529035W6VjYlBGi2Hpr635Gug4L26xkAyZu+jGySXJA6JJoy/WguONdgMThrlU76MXsY/eUa++h1uOouNK4btBOLx5fytfz1H9q2zs17RMLMqxu5glAtlmYWboFkHhbe2tia4f24YRVxOHygDNC5JCgX+8Opt/OgrcJb7PB4bmzkG+ossRGvW9qn8JdjLYnOFlVRcaquZdbjQm5O/SmeAsThA7a5I2ygJpdpFjV2YapbILHnVpisD9mlRe8ibxo2WLWQ3YEoQT4Ttb03oJeCxY3ZspGtjYWtsb3+t7VNUmfKVJRSGvYBXk0HuD8I3136b1zWJfKYGkiEniI7ssy5Y2sO8Zl1BLWA0yirnDxyCaQElkykxE2DgFh4WddGIy8rUDrpk/ZX0ucg97N+Zeat62B1vyq2wHHnICzoJ4zexIBdbDbW4PoSDUfCT3cgqSx116jmR1+dNyYq7k4YCSS+WTLbuVIBt3jAjx62yjU2F7b0F7JicOIxJHJImoURxs3eFjsiwtcEn0t6Cok8E5ytiijpuMMTlOUG5fEMt0YqLXv4B5mqGOVFOdGMk22cA94tte7iQGykX15Ddi1WvD8ayFWxK572JtlurA+842kYC3Ky8hzoJrY95CHliljj3V0UsAOXdBfEn/MZb9AN6tsBi4GGWJoyNsgIza3JzKdbm+t6lYXGJKuaNgw8uXr0+NN4rAxyC0iK9/wAyq31OtBzHHPZ3h5Qe7URHU5bXiJO5aP8ACf1JlNcXJ7PMRBLnC95GokPhOe/ge1uZ1tuL+taDjsLFh7d3JMjtfu4YnLtIf0xSXW3noBzp3hOCxLMJcVIBlv3cMYAUZhYPKw0d7X0FgKDDWJXSRWVhvmRlPxBoQcXMTpIjWdGVlKmx0I6elvia9GHXfX602MMpOqL/AAr/AGoJMMhKg9bH0vrb60KUi6UdA0VvR0aijQdf8+NAm1EFp2iK0DE0QYZWUMpvdSAVN+oOhrkeMeynBzXZA0Dn8UZ8N/OM6fK1dpkoitqDDuM+yzHQAsqrOgO8V89upjOvyvXNSORdWuCuhUggj1Bsa9MKa5PG8Bw+MnKTxK+rjNqHG50YWPKgw2dgQBb08v7VEKa+Xr/WtU477EnUM+ElzC5IikFjbfKJBox9QL1nfF+CzYZguIhkiJ2DqQDb8p2PwoIizhdLfPb4U+uMt7zW8h/l6hnXyFNsbHzoLSbFLYCwA6kXvTsfaJgojcLPENo5QSFvuI3HjTr4TVL3nxtt5Uaqd6DQOGdp4Uhhiw+ZC72kimCMjWLMqCXQEFpPeIuLLeuz7J8CwndJ3lvtbESMjeGRCGAsiaXFj5g3vWMtcpEupH3ht6sL/wAqsOHcfeAAFg8YN+5f7xQdrr/5beYYGglcVknweNxECOQY5JFzMLllvfxX5FSvyFdHwztFBHmWQmwhRUAUktKXMkjKXOi+K2umhPSuYxnHY5otSyyB/CpjVvu7mw+0E5jYZRqOW5q97Ndj8JKO8xmIX7wuEQPYeDVmLi5c2Ngq7mgvUxQmQSOWMbEqsUKnxm5Wxm0Lk6+FLD1pufDGRykSiKy5bo4AXT3Zstw7aEZOV9TUvhHsplDmRJnWIX7qGVTHKwsfeC37oWP71jrapjxSxMqSQmFBntceE5UY2DL4eXWgpIsVJEFny5rgozQowZwh1EkWuRByZNNOlXOHxSyqJEKmM7OTcg7EEX0PlpUaJvu9AOpJuTrqCPgap8ewV7pm74WIyC8jDmHW1nXrmtbkaDrYri7Rswbw2ZfD1uDfcetBO2TPeNAgZTZsQbmFOpIGrOPyr4ddSKo8Os2IQ98dBlvBHdUPvW7xt+Xug263qYxKgLYIANFUDYdP+1B2HD+Fol2DGR3AzTMQzvblcaBdT4VsBep5Ss9wfE5IGzRZsp95H9xvhfwnzFq7XgHFftKFghUqcrAm4va91b8Q86CdalBKcWE04kBoEItCpKYc0KCL3ZoZDUgLelKPX5UEZYjTi4c0+VpakHrQR/s9I+y1MtQ+AoIgwlUOAwX+puesn/6rqa56CZY8QWl+7UF/G91TUkAZjpQPQ8LUTK/izAvrne2t/wAN7VMxXDElUpIiup/CyhlPwNQMLxaN8QFjfPYuSqWfkbXZSQB53q2cyEHKFBtoGJ1PmbWX6+lBnvaT2M4NwzwM8Dm+VR442Y7LlOoHodKzLtF2DxODIaUI8VxeWJs8a62ysbaG/rW8x8Bmc5sRPdre7Gosl9CEZwdxa5Cg+Yqww/A4UIIQMw2ZyXYehe+X4UHlYwqBYtqNNNbeVO4yUvIz5cpY38vQCvRXaT2bYLGXZ4+7lP8AxYrK1+rD3W+OvnWY9ofY/jMMM8NsUg5IMso/9s3zfA/Cg4FAWvcmw6cvO3Sn4sCp5g+lOtKQxR1ysNCrAqwPMEaG+lO93uOnS96COmCUE7D01NTOG3Re8XMjpMpRr2A8LG6r+YkDXoKXJhcgHiXxIjXY+NSb3TqdhuKb+0ADKLm7Bug2It660GicB9qzqFXEltBbPk71G13ZfDIu+4ZvSu+wfa5JcqohnZgD/pz3iqORlz5TEDro/nWARuTubDpsPidSamYSfumLQyPG+nijJTzsTz+N6Db5uzBnbNMqQjpFrMwubZ5rWXTkg5701H7OsIl+7EiXNzaQ3J6sWuWPmSa5TgftcljUDFKsygi7xsol9Slsrn0tWh8F7SYfGKGw8oY7lDpIvkyHX+lBQy9hlCsqzzLms2b7u693qADl1Gut6j8O7ICSNHGIfKwB/ZIpbTf0+FdnMlx8G+tN4WKyIOiqPkKCnwvZeBNcuc6XLnNt5bD5VYRrZiBpYDTlz/tUoio6j7xv3R/NqCQopwCmwKMGgfUUKQDRUCMlFmPU0sLSQaBRc9aUkh6/QUVCgFKyUaUugZoMLix1B3HI/CnbUTLegh4bh0UZYxxohe2YqoUtba9t6kUbLRUClNEFoqFAtBrVXNxMsSsSSNY2Z1XKBbcKz2GblcXAq1VqM0HM8X7KDGIEnjhRALCyd5Mo192Q2Cb761zHH/Y0WAOExBWwt3cwuDbQeNAD/EDWm0dB5t4t2NxeD1ngYJf9opDRfxL1/VaqgtccrfD+leqCOu3Pzrl+PezPB4oEiPuJLG0kVl1PNkAytQYCE6G3rt9ajSuRyvr/ALa0DjvsnxeHBMVsUlvw3WQD/ltv/tPwriZ0y3DAgjSzDKQf3SL0Aw+IOw1+QHzqUJvErBsrDUMubOLdHvpVYI77E/Dane8Itc6AAeHlQaNwL2p4mCwxA+0R9SVWcDybZ/RvnWj9n+1mGxahYJAXAF428Mg/2nf1F689LLb8uvxPwqXHLsVzBhs2bKQR0sLig9IMKZCeM/uj+ZrJuzvtRng8GI/1CDY3+/X0a1n6+LWtN4D2kw+MXNh3BIHiQ6SJ5Oh1H1FBZKtHal5KUBQIEdCnKFAzSSlKoUAowtFTooCUf5rSiKFGlAmjpZWkUCWWkstqcoqBqhS8lETQJpStR93SQtAstR0nJSqA6NKKjU0C6hcW4JBiVC4iJJQNs6g29DuKlrSqDhcf7GuHyG6CWHyjksvrlYNaqfEewqO/3eMlUcg0UbEepBF61KhQY+PYS4JK40Dp9wfr46aPsQnDaYmFh1aOUH+EH+tbLSGWgznh3sYhUffTyOb3sgWJfTmT8667gfZXDYMH7PEFLCzPctIwHJnY3q3o8lAVChQoBQoUKBmhQpaUCgKOipQWgTSlFKK0AtAdIK0ukvQJoqOhQJAo6AP0o6AUVHQoBQoqOgFChQoFJSqSopVAKMrRUKAUKUNaGSgTahQoUAtRFaOhQNgUKcoUEWlx0KFAsUQo6FAtTSWFChQEtOWoUKBOWkXo6FAQoGjoUAItQAoUKA8lDJQoUAyUMlChQLoUKFAKFChQKSlGhQoElKGShQoCIoqFCgFChQ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2056" name="AutoShape 8" descr="data:image/jpeg;base64,/9j/4AAQSkZJRgABAQAAAQABAAD/2wCEAAkGBhQSERUUExQVFRQUFRQYFBQYFBUVFRUXFBcVFBQVFRQYHCYeFxkjGRQVHy8gJCcpLCwsFR4xNTAqNSYrLCkBCQoKDgwNFw8PFykcHBwpKSkpLCkpKSkpKSkpKSkpLCkpKSkpKSkpKSkpKSkpKSkpKSwsKSwpKSksLCwpLCkpKf/AABEIAL0BCgMBIgACEQEDEQH/xAAbAAACAwEBAQAAAAAAAAAAAAABAgADBQQGB//EAEUQAAIBAgQDBgIGBwYGAgMAAAECAAMRBBIhMQVBURMiYXGBkTKhBiNCUrHBFFNicpLR8DNjc4LC4ZOio7Kz8UPTFSQ0/8QAFwEBAQEBAAAAAAAAAAAAAAAAAAECA//EACARAQEBAAIDAQADAQAAAAAAAAABEQIhEjFBUQMTcWH/2gAMAwEAAhEDEQA/APq9TFuvxUnI6oQ9v8uhj4bH06nwOGI3H2h5qdROkjScVbhtOq5LrcqAFbZlO91YajzG05dtR0ARTONsFWp606vaL9yrv6Vhc+V1MrXjaAhaoaix2FQd08u663U+4Mf6rQgIhBkJgBhCYIbSiQGGK0lC2hAikyXkEKySZopaASYbxA+sIEgcQiQCC8oMKxAYUMCyQiANJeaAMUxxARIEUQ2jwWgECKRIBDaUAQmAwGQERoohvKCBGvFvFzQOkMeUqw40J6kn20jvWABPQRaIsot0EfU+LAItZAylWAIO4IBB8xDDeEZR4MU//ndqX92Rno+QQ/AP3bSl+LPS0xNPIP1qE1KXrpmX1HrNvNEJMWNaoSqGAKkEHYggg+0a84avAVBzUWNB9+4BkY/tUj3G87XlK8Qq0dMQl1/XUwSv+en8SnyBEnZ/jVBiwUayuuZGDKftA3HhtDIFIkhEhEgkhgEkBcsYCNaC0oIENpBIIAtCJLQCA4hEAEMoloBDFlDQQxTAhkEkl4AvI0khkoDQgxTIGkDCTNBeSULjaXdt1I/GWdrbxgrL3kHiTb0l2nMRgqNW/O3nJSY3sSp9/wA5HpX21lL0yOfy/OSjrNQQZugnKuIy7i3j/vL1qgyyliwr4wBf6vDYmTs5WWZiOBU8xemTRqXvmSwBP7dP4H9RfxlDcSqUdK6XT9dSDMvPWpT1ZT5AjymwWA/r8oC/gT8vxmca1zYfEJVUPTYMp2IN/wDe/hvHE4sRwIEl6RNCod2S2VtNnpkFG87X8ZQOLVaJtikAXlXp5mpn99fiTz28ZFz8aoEl4KVRXGZSGB2YEMD6iE6yol4wMFoRKITIDJaELKBIIxWALAF415MsIgSAyXhMBZDCYCIAkktJaBLSWhMECWgyRpJAAIbSSRA2Xv36CWWipuY8rJCIhJ57fP2lhgMChsKDqDr/AFylLqF2PtrznU6X3igEbW8rWmbGlS1yBqPUfyl6MDubxM1+Vjfnp7dRKmoN19RpHcHW1h0EXP0B/CZXD8ZUJqZwCFqMisBYkLa5IuRvcctp3pjA22p6bW848oYZs3gB5En+UAonW7FhaxFltrpyEmQn7VvIa+5vI1BdC2tup/oSjA41w5aCmrh6hpVM6DIG+rqM7BQHpk258rToHHzT0xKdnvaqt3otrbcAsnk3lOnizAmioF81ensOSBqm+32B7md++hUEeJFj4WmftXeio4YBgQQdQQbgg7EGFTMxuBNTObDOKV7E0yC1FvNN1PipENLjOQ5cQnYMdmJvRb92rsD4NrKjVBhBkywWlBJgBhtIBKBmkzSWgIgQmGLCZA14rSCQiTQDJaSESiWgkklDASWkAkMCWhkAhhDUTpHJi0xoPKMIQCYrGMRFgLmgYx7QEQpRB5E+WnP0vGlWKqhUdvuqx9gTJVcfDMvYhiMudna/7zsR8rSytSJ2B6g/D7dZZw+nlo0xzCID55ReWlemh+XqJnOl+uEVKgOlrdb96dFGqOmvjvFxODzrZy3iUJS/sb29TOSlwigpzU1UkXFxdm8db7yZYvVPi6ubE4cC5sK7nkNFCD5vNCzHoPS/zmB25GMvYkU8OBqQCM7g/wCke01sNjQ+mYjX4fhOm/nr0jjyLHUBbcmV1KaMCGAYEWItmBHlHBUHTfe25hznkPc2+U2wyk4Q1E3wzFV3NB7mk37hvmpn1I8JdheNKWFOorUah2R9mP8Ad1Nqnpr4TQW/Ue35yvFYZKilagDKfsta3+0mKuIgmWMNVo/2LdtTH/xO3fA/u6tv+VgfMS/h/G6VYlVNnF81Ju7UXLo118+espjtMkMBMoQwBoxEAkBkYyQSCXhvJJAEhMhMkBgYRFEN5oNeTNBDCUExAPh4EWMulYXwgaj0JH4QLDFlZZh0PyPtzi/pS3AJyk8m0/2jTFshkElpApE4uMt9Q4+8Av8AxCE/Od04eKi4pr96tSHsc/8Aoi+lnt1kW2/q0ENpBFAAgVfTyhMkgyMHdsTiW07po07gd7uoWIH8Y9pfisEpHxX12JAPpaLwE37d/vYit7KRTHyWXvj6eYhbvUA1CDM4Hi2wHmZnOmt7ZmM4i+GTMAzi4XK11e7Gws1tdSNDNHCcSzmx7jfdOjfy9pncbqVG7FGRQrYmjbvFn7t3N1AA+zyY+s6K6I9wCahB7yquqt+APrJ3F6auUW1N/M/lCG5BT8gJiGrVpW7NS1zqtQgFRzY1Bf0GuvSdmG4krWDkh+dMm2p5WBsZZzZvFo9pbcgW8b7e0wcBw1KuFo5xm7uZWVTnQuc+ZXGoOs1sXUyUajABQtNz7KTy8ouATJRpKW+Gmg5DZVGwv0mj4ynxdfCi9TPiKGt3y2rUx1YbOvtvNTh/E6ddc9Jgw58ip6Mp1E6FI5XPjqfx2mBj/o4EbtKCsp5imQtRfGidiOtNtDyI5uzqvRWi2nn8Nxx6CKaxNaiTYYleVyBatT+yRqNL7Tdw9daihkYMp2INxGpmLLRSYxiMIDSGJaQwDGlbQ3gOI15WojgShpLQWktKi6C0GaQmEKYjG9xa4+XrGJi5pKscv6AAbpen+6cq+ZT4T7RWq105JVHOxNNvRdVOniJ1G8Qm3/uZaUpxincK5NJzstQZT/Fqp9DDi1vVodAajeHdTKNf88ZwrKQVDAg3BAIPodDOD/8ADKpzUS1FuWQjJbxpG6n2gbBElpkjHYin8VNawHNDkqHzptZPZpdheO0qhy5sj86bgowPTXRvQmXTGkBMzE4yqKhVaTZRtUGRr7/ZZlt85pXmRxPi+TtVt8NN2v4hC23STl0Rw8DwzHDIezL9oGch6gVPrGZ75FDciNxNRe3sAKdBQNh2lQgeQ7MCW8LoZKFJfu00HsoE6TLOi15/i1Oqa+FUugJeowy0ywGWkwuczd74rcp3/oFUiz4hv8tOmhHkbG0pxQvjqI5LRrt/EUT85qqJIVzDDqoAPfI2zkFzbxPP2iVMJnuLKB0bvfjoJ1NSGa9hfXWwuPWR6IYWYBh0IBHXYxhry/0lxFShQZc11qBqeU6kAqdVcNe3Kx6zbwmPAAULZgALHug6DZuczvpipIoILWaoRa33jTT/AF/OauLwyk2YkZrgDL3T7DSZ7+NXL7dTDmWA8gPxMC9e8fe0y6aPS179hoM5zAn9kgkqJ10eJBiATl8OvkxEs5J4/jP4/wAOGakyIC1SvTD0ybU6tgzXqAA6i29vDy4KGC7NmehmpAH62nbM1Im9+0pXy1adrd4G4FrEjQbXEagNXDAXN6rnf7tKpLcdw7OQ62SovwVBa48GH2k/ZP4ypvxRS43lt24VA1stZWz0HvtZ91Pgwt4zRY/+5g03ZWZQqK7XL4e4NKuOdSgToG6qQLk6j7UfCUgBnwj5Rc5sO4bIG5rYXai37osfHeDG1JeZ+F4ypISoDSqG3da1m/w32YeG/hO8nWVDERQI15AIDLGJiRryol5LyXkzSi8mAiEiEiEUsZXedBMQqJMVQ5PPaVmus6DREqqUz0H9fOZutRX25I0Hvp+Ehudzby5eplX6P0NvC2nznM6EHWzeA569Npi39aki+qV5sfRj+AnJiRTcWZM69GW4/wCf8pY3EANLZT0IKi9rbxe0LbsB0sL/ADaZtjUjPpUalM/UtWT9ioy1aZtsLM5ZBbS6kQ8Tx9RqTpUosCy2NSl9YgBOpKGz7X2BnZUVQLFyTzsSPkkoo5eS1D557+7m0auNvB8Qp1Remyt4X7wtyKnUeonSZ52phVqamlZvvhgtQW6VEOYehgwpr0tEdHQDRKtzYcstVVBPTvZuU35sXj+O1Nce5+5hkHq9Rm/BBNUGebwnGESvVqVr0u1FJUuc6fVhgb1Euqglr9609BSqq2qsrDqpB8OU1PTNnay0JMEBMqPOfSJs2MwadWLfwvTcH/pz0Waebx1m4rQH3KLH1+tP8p6KSLfgNTF73O1rXOW37t7TmrYW50Wmo66kEeVhadqrOLjFcilUFMjtcrZdAbEIXFxryG3jFn6Rj4ysBiaAp1Fa3bkgNmAPZ5VFgTa951YfjyFmpsjBlNiW1TNbNo520IOttxPn/C8+IxCKVDXbMQFSmbL3msygAaD5z3NKiHfEXVtaxF83cNqVJSCL+HSc5etdLFmdqwdHyMEqsARdHS1mptTYDRgrAX02OspV6me7s1OrY5axVAlRRslcLdb6aG+l7i2x5qCfotUhyezrWsV7yh10AJy6BgQB4rNWva2oqHwuy+mpFxL5dIsTEpXU06tPvWuaZKkHo9Nr2ZejDUc7Th4ZWrKGKHtUV6i9kx+sVVqMgyVT8Z7h0Y+srbh6gArRqAg90pUF05kqhYjzAF/OXcKr5VIphKqFmJIYLVBdizZ6bWA7zHQkeU1qNTBcTSrcC4Zb5qbCzjxI5jxFx4zsBmLxDFYWopLsCyECwBWupJAGQaNuR4S6niKtEXqA1advjC2qoLA99Bo4F91F9NjKzY1IbyvD4haihkIZTsR/W8czSDeC8FoLwOm8l4DFlZEmLeBjAJFPeCKIQIUHQHcX85W9AWOXTTTp4X8JZDaTBnVcI5Gtj4AD/VMvFYSnrYspPS5156cvlPRkRbX3mLwlanPHlkarTPdXMOosGPmLyscZLNkP1e2473s2nsJ6KtwdTqGZB0W1t731F/Y8plYrgwU60zUuDqLsdANNfh05zneFjpOcqo4hNmqMxPK5v/DTtCqqB3aTN+9a9+f9obzNHCGzHJekejHPprsLXHvObFY2vSIVmAXa4IJO9tDqJnb9XNekW9u6iDz1/wC0TO/Qgr51anRfTv0yUO/NScjeRUzMTjAzDuhzcXuz5v4L238J1U+ODMF7EBvEFR5/Cfy3lnIxrUOOVUtc0q6cyhCVdtDYnIfIEeU1cJxqjVIAfK5tam4NNzfayOAW8xceM84/F1U61sOtuVyTy5B5y8R4/Qy5ark3AK3w9QeIKsdRtuDN+bF4a0qddRxSqzsqinh1F2YC2bIefhf3m1gOL0a5PZOHygZrA6XvbUi3Iz5nxHi+HqL/APIxFwA4Byg2+CoCGvZQBnz+Ur4LxwYZjUp1NCVzUWU5mUE/bHduATY/KJzxbwes499OuyqdnSU5luHzjTNtt8Wh16bTHTjlV0Apvd2YszkAl6jr2SUlvoQFNibWuT0nBxPtsYTiRhnysMoamrEMV0BO5awABIsNOU5uA1cuKQ2LBGuEZ0pnS9gSxAveZ7takmPdcD4KmHxARQMwwq52ue83aZSwvtfLsJ3cHNxVPXE19dOTW/KcWGxlb9KqN+jHMKVFSpr0wVBao178725bZfGVcExFc0jkooQ1WsczVramo1xYLrYi150c/cbGIw2ZSihe8CCGUstjvoD+cxaL1aShmNSrTa4UooLgXKpnABJBGuYfPedeNxGKWmzWw62H3qjEX00Nh1lS18XlApCk2Wy37GrTFgLXBquLi33RGE6ChlfvDNV2JXOVCAXvdGbPbTZh6TjTgRQLVRFzZc1SkWy3J7xZH+wwDWyk5TbaWV+A1q1QDEVxlys31SKhUrZbZyLm+Y6eE5qH0ZqVsPRqLWYkoGNOoSabXucvdsbed5MXo64xauWo9mw9LUvkFJ2dgVFwLZsl91tdjoDabOCxhIzUan6Qm+Q6Oo1sFaw6H4+m8xB9IXQqlaiKeSplBUWpE0wwyhttHK+G0sqEIUemtNszXGHStnYknV6DU9RzupJTfaWI02rXq/8A6ystXIXqU27qGxAAdTpcknvqQdNztNXBcQzkoy9nUFj2ZIJt1UjRx4rfxsZlYTh5BzVVIrOxbOAx7PSyorgEFQLb3B6ROIF6j00Z0zLVp5XpoS1r945ixCnqCNZpK9DaTLBDeVleTAZDADNIQwrI5gBmVODBCGklAiloxMrJkBvFvrJmi3kD1WNtLX+UVWbnb0vOfEB7jIyi17hgSD02II5ziOHxDAB3UW/VllBFjoe6W/5hJauOniWIo/2dQZ20PZgFqmmxyrqB4mwmW3BHb+zVKA5K16pOu5sQBvtqfGd+EwboLBqaDolKx9S7m58TG/QfvVKrDoXCj2QL+MWRZc9V5vjv0aanSes+IN0UkAUkTMdgoO9r2Ew8FwI4ijmqYumhtmyFhot7Eubix128rz6BQ4XRUkimuu5IzE+rXO15dUoK26KQNgVB9riZ8Z7xrzfF8dhxTdkDq4U2Dqe63iLyhnJ3N/HefVcL9Dkp9plqMC7ltAoUDUqpBBJtc8xynDj/AKJ9oTmpIT+sWplYgAfZII95i8LG5zj5veaacCqouerQrdnYm6ixA5E3Bt6ibT/RhKX2sz62R6TEb7AKd/G5iUcMtO7VaBIPgxUegOnrM9T21rFwPG61E3p1GQ87ag311B0+U08RQq4j6+uQCwFrGkjWH92SCdDca31mlhnwzarRpLbYm728SLi3rNJMVcEhs46pSJA573IjyxHPwHFVC7BMXTzkUlAq0iKjhBZbKWB0vuL31mjwTCYsUEAqU0HfOVqLZhd2uT3huSTtzEza5zi1nseRWna3qNIcNjatLSm+UD7DsrUtd+7cMPRpqcp9ZvG/HoRh8X+uo/8AAb/7Ja2Grfr7eVFNPcmcOE+lItaqlmtqabCoDbdiosyjnsR4zXw+LSouZGV16qcwuPLn4TrLPjndZOM4TiLsy4px3PiK072XMSuUJ49ecXgnC3NGl9fXC9ml1zKq7XyrZc1h1J1mnimz0nNiF7N9CCrNZTuDqB4f+jZwkWo0f8Kl/wBimJDemRwr6N0CjBkL5atVRmdzor2FwCBfTprNbA8JpUSTSpqhbe1zfw1O0Xgn9m3jWr/+Rv5TvmktQrOPilMHsQQDevTvcXuAGNj7CdqmcfE/iof46/8AZUikdhgjmCEXXgMkVjNIBMXPAxlbMJmquV4c+spBkB1kFpeVl4BI0KAqQExWi55lcWSExLyAwmHv+UUiNeG0oFo1pAI1pUS0BURpN5QjUwRY6joRp7TNxX0covrlsRe2txr1U6WmsFkMZCWx5DiP0VY6nJUAGy08tTp3dTc/ymLiOGVFPd7RD0qWUnybf5T6MwiVcOrCzKGHQgEdNjMX+OVuc79fMK9Qq1nRSfvXz+txr7zvwmOUWsw6WWn+eawnr8V9H0b4WNPoFtlHkOXpaYON+jTLdimbe9QOc1hzIA005azn/XY6TlKVySL3cXvreks5KtcBgxbvDZxVRagtyDhb+95R+juneptnPTLY+Vzv8pW/Fze1TOG6Zsg/AzHqtY2afHarIylkdWR17xCuLggHOBlffou09Bw3jFEqqk9mQLBandJCiwK8mHPQncTyGHrAn4rHe2Z2OnI7ToVzqDdkO47IlSByIZ7GbnNi8HrOCD6q/wDeVz/1qk78k8nhK9SmO4XRRshUNTt4Uy4K+h9JsUOP2BNVCgFznU9ogH7Vu8pPiLeM7S653jdaiicfEx38P/j/AIUqpnZSqBlDKQynUEG4PiDOTiI7+H/xT/4qstZnt2qIbSCTLKhrRWWNeC8qRWwnOyy8mVsZmtEAt8o4WVoOfl+f8o4H9el5hUtFtDe0l/69ICMsrKS1h+B/GBxr6w0UQgaw3/r2jASIIEe0WOJqMmtGyyCECaEAkyxrSShckhWNDaBVlhIjmEiEqrLDljGCUcmM4bTq/Gt+huQfcG8xsV9DkIIQgA8mQPr+9cH8Z6TLFtM2S+2ts9PBYr6IV6Z+qGbwBW2vS5BH+84q1SpTYLWpsD+2WseXxcwJ9MtB1nO/xxqfyX68Lh6ikd0rfotIE+pJInSpINwGB62pr+c9BV+jeGfU0UFj9kZOf7FoqfRjDfqlOnMs34mPD/p/ZGMtQU+8pNN+bLks/wDiUrhX87g+M6cBxntKtKnVZM4qMyFSCjKabLlB3DBiRYjnzteao+jmGGnYUv4B+Jj4fgtBDdKNNSNQQi3HkbaTcl/U8pfTutJaQGNabc3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2058" name="Picture 10" descr="http://usuarios.multimania.es/rinconfs98/Imagenes/PrimerAv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4075" y="751609"/>
            <a:ext cx="27527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ódulo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152</Words>
  <Application>Microsoft Office PowerPoint</Application>
  <PresentationFormat>Presentación en pantalla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Diapositiva 1</vt:lpstr>
      <vt:lpstr>TABLE OF CONTENT</vt:lpstr>
      <vt:lpstr>INTRODUCTION</vt:lpstr>
      <vt:lpstr>HISTORY</vt:lpstr>
      <vt:lpstr>USES</vt:lpstr>
      <vt:lpstr>ADVANTAGES AND DISADVANTAGES</vt:lpstr>
      <vt:lpstr>PHYSICAL PROPERTIES</vt:lpstr>
      <vt:lpstr>MECHANICAL PROPERTIES</vt:lpstr>
      <vt:lpstr>CONCLUSION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Gustavo Villareal</dc:creator>
  <cp:lastModifiedBy>Usuario</cp:lastModifiedBy>
  <cp:revision>17</cp:revision>
  <dcterms:created xsi:type="dcterms:W3CDTF">2012-06-14T02:39:51Z</dcterms:created>
  <dcterms:modified xsi:type="dcterms:W3CDTF">2012-06-14T12:56:38Z</dcterms:modified>
</cp:coreProperties>
</file>